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1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46C88-B5AC-4D03-A9FC-C91D414027EB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A0520-7731-4AA4-9E40-87547532DC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929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0A0520-7731-4AA4-9E40-87547532DC2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83DB20-CB26-407D-B905-8720D4724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3E57E2C-CF28-4610-9BBE-B26555C815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A69006-9B9B-44AB-A24E-5836D5A5B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87C4BF-D5D5-41A6-8F96-06CABD196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B6C07E5-0280-4071-9C97-59B511138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754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69C939-7F68-4ADB-9E12-E72D3D7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53D3D98-04B8-438C-9516-ACC91B203F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DFF1DE-8143-4D41-9112-0844C7FC3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726921-D325-4E8E-9C29-24E629542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2DC483-DF65-461F-8EF0-CB9672EF7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284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4A0092D-FC85-4428-BA22-C5F0D3BEF0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21949AF-D643-4552-B79B-13F1530459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FDAA390-3B8C-41CC-AFC8-086169BF8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8D6CD7-2271-4A1B-BD31-C47186DB9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06E92F-DBDE-4084-AAA0-8F5EAAD6F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45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8A1D74-16CA-4713-AB7E-79599680B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C694E44-14BD-43E1-9662-A60D727F9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AB0646E-0C71-49B8-A2B7-AE885BB61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6C1B74-B738-4E77-A330-81554C7B2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DE9E17-E7AC-4F3F-9195-1B8E4DF51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44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8F4342-29BA-43CE-9777-F77094E8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2DD8276-112A-4441-AAA7-CAA8228B5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4EE642-D1D8-454F-ADAE-228442170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A0D281-2611-4C50-910C-430788648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C3672E-9537-46AE-ADED-E4CA7452B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74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291AE0-9D22-4D03-B471-7C9FC5657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C48BD1-22D9-42BD-BC89-1EAD33F3E3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B5ABC0E-01E0-4D75-9D28-D12BA64A0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FA2F572-3064-4E49-B7AA-AAB8FA5AD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04A67E-F885-4C4D-96AA-D0102332E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A04E64-F64A-4EAB-A58E-A3218E7AE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246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399778-A9DC-4208-823B-F1277C00E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B72BA9-A68D-425F-99A7-6018F4281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6B4DBE1-72D5-484A-ADA4-291A25002A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D6B1183-E455-416A-9555-3BA7B6075E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F5E5EBB-0D52-4377-90F3-63A0357156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D4E555C-223E-4F76-BF2B-BD032B76E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AF64B2D-3461-4EE1-AE19-AC0CC7041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3CD9932-B9A8-47E3-A80A-59A9EC7DA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3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AA99A1-C3BE-4A4E-BEE2-226F2FA20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42E4DF7-7BFC-4AB0-B04D-6C5347FBF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73398D2-C7E2-4063-80E1-3DEB2862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FF71E55-5B30-44E0-B0A9-6B4961065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27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C5C5785-0B27-4E5D-ACA5-201CFEB2D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3310D03-2227-414D-9E66-28C44C2FB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E502808-B1F4-47A1-A9A7-D75D3AF8C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11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5F40B8-C951-4FC3-BC66-AB7C0DE0B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3FE2A28-CFAD-41A5-A2F6-C601158ED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640E91F-7260-49B8-9838-D65F44326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68BBD7-CF49-462E-BAB5-0C738EB8B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36144E-0C19-48A3-925A-11173DCD4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AAE2A30-999A-460B-B0C6-3E424DD07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32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53EB00-1A5F-4811-943A-CF30823A4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8D3B491-BC10-4ACE-8B06-520431A5F2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139F4CD-3D27-4891-A075-CB1F1D55F3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839F365-E923-478D-A19B-531642AFA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EB8CF83-A04E-409D-912D-2075D8470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D119EF6-A015-4BBF-A630-2E6AAC573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962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33727C9-10D8-4ECD-93C3-B17686B54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0F9F6FB-19E2-4DA6-98DC-AA9E4D7AB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49133F6-C3F7-4198-A6A8-A7A6D8B35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CAA2F-65F8-4F38-9E47-44F95929E8A1}" type="datetimeFigureOut">
              <a:rPr lang="zh-CN" altLang="en-US" smtClean="0"/>
              <a:t>2021/12/1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D78CDF-77F0-48B2-B263-B4360BED1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E4C0D74-B28A-4223-B8C9-476B109D9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78356-9BCB-425B-84E7-5762D78CB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4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id="{23A20010-C325-4B6B-AB5D-0E640C27A7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0517" y="4624251"/>
            <a:ext cx="9363456" cy="47026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altLang="zh-CN" dirty="0"/>
              <a:t>Quantitation of TUNEL staining, n=4 in each group, &amp;p&lt;0.001, **p&lt;0.01 compared to LPS group. 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7B4287C-BD7F-451B-BE91-04E9A5C4EB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581" y="279981"/>
            <a:ext cx="4529328" cy="428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17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27</Words>
  <Application>Microsoft Office PowerPoint</Application>
  <PresentationFormat>宽屏</PresentationFormat>
  <Paragraphs>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ruan weibin</dc:creator>
  <cp:lastModifiedBy>ruan weibin</cp:lastModifiedBy>
  <cp:revision>2</cp:revision>
  <dcterms:created xsi:type="dcterms:W3CDTF">2021-12-01T11:42:21Z</dcterms:created>
  <dcterms:modified xsi:type="dcterms:W3CDTF">2021-12-01T11:47:47Z</dcterms:modified>
</cp:coreProperties>
</file>