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37"/>
  </p:normalViewPr>
  <p:slideViewPr>
    <p:cSldViewPr snapToGrid="0" snapToObjects="1">
      <p:cViewPr varScale="1">
        <p:scale>
          <a:sx n="105" d="100"/>
          <a:sy n="105" d="100"/>
        </p:scale>
        <p:origin x="18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8260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0318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429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370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63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7677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830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5918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479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8340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069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16EC8-2A5B-A440-AED3-08DB5168C845}" type="datetimeFigureOut">
              <a:rPr lang="it-IT" smtClean="0"/>
              <a:t>07/12/21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96C82-ADF1-A642-A531-E6556CB0E94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4836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4DCC12E3-AB44-7948-BB0A-6E23455E9B8B}"/>
              </a:ext>
            </a:extLst>
          </p:cNvPr>
          <p:cNvSpPr txBox="1"/>
          <p:nvPr/>
        </p:nvSpPr>
        <p:spPr>
          <a:xfrm>
            <a:off x="332509" y="320634"/>
            <a:ext cx="3135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Supplementary</a:t>
            </a:r>
            <a:r>
              <a:rPr lang="it-IT" b="1" dirty="0"/>
              <a:t> </a:t>
            </a:r>
            <a:r>
              <a:rPr lang="it-IT" b="1"/>
              <a:t>Figure 3</a:t>
            </a:r>
            <a:endParaRPr lang="it-IT" b="1" dirty="0"/>
          </a:p>
        </p:txBody>
      </p:sp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4EBB8E24-18E5-FF4F-B10C-92A9F0989E0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21278" y="1199408"/>
            <a:ext cx="7374577" cy="4560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8070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filippo.pietrantonio@outlook.com</dc:creator>
  <cp:lastModifiedBy>Alberto Giovanni Leone</cp:lastModifiedBy>
  <cp:revision>2</cp:revision>
  <dcterms:created xsi:type="dcterms:W3CDTF">2021-10-09T15:43:55Z</dcterms:created>
  <dcterms:modified xsi:type="dcterms:W3CDTF">2021-12-07T18:47:07Z</dcterms:modified>
</cp:coreProperties>
</file>