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6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884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391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854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7328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263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608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1827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491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751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22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828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6FE85-6058-4C70-BCCD-A862AD5752DC}" type="datetimeFigureOut">
              <a:rPr lang="fr-FR" smtClean="0"/>
              <a:t>04/10/2021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A45D1-1581-487C-A0D4-1DE6A778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11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1065511" y="282855"/>
            <a:ext cx="10941434" cy="5795873"/>
            <a:chOff x="1065511" y="282855"/>
            <a:chExt cx="10941434" cy="5795873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12106" y="906129"/>
              <a:ext cx="2555254" cy="2515328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81263" y="3428813"/>
              <a:ext cx="2601041" cy="2560400"/>
            </a:xfrm>
            <a:prstGeom prst="rect">
              <a:avLst/>
            </a:prstGeom>
          </p:spPr>
        </p:pic>
        <p:sp>
          <p:nvSpPr>
            <p:cNvPr id="16" name="ZoneTexte 15"/>
            <p:cNvSpPr txBox="1"/>
            <p:nvPr/>
          </p:nvSpPr>
          <p:spPr>
            <a:xfrm>
              <a:off x="8892895" y="282855"/>
              <a:ext cx="31140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i="1" dirty="0" err="1" smtClean="0"/>
                <a:t>Pooled</a:t>
              </a:r>
              <a:r>
                <a:rPr lang="fr-FR" sz="1400" i="1" dirty="0" smtClean="0"/>
                <a:t> HV2 + HV4 </a:t>
              </a:r>
              <a:r>
                <a:rPr lang="fr-FR" sz="1400" i="1" dirty="0" err="1" smtClean="0"/>
                <a:t>spiked</a:t>
              </a:r>
              <a:r>
                <a:rPr lang="fr-FR" sz="1400" i="1" dirty="0" smtClean="0"/>
                <a:t> </a:t>
              </a:r>
              <a:r>
                <a:rPr lang="fr-FR" sz="1400" i="1" dirty="0" err="1" smtClean="0"/>
                <a:t>with</a:t>
              </a:r>
              <a:r>
                <a:rPr lang="fr-FR" sz="1400" i="1" dirty="0" smtClean="0"/>
                <a:t> </a:t>
              </a:r>
            </a:p>
            <a:p>
              <a:r>
                <a:rPr lang="fr-FR" sz="1400" i="1" dirty="0" smtClean="0"/>
                <a:t>2% C. minuta DSM </a:t>
              </a:r>
              <a:r>
                <a:rPr lang="fr-FR" sz="1400" i="1" dirty="0" smtClean="0"/>
                <a:t>22607 and </a:t>
              </a:r>
              <a:r>
                <a:rPr lang="fr-FR" sz="1400" i="1" dirty="0" err="1" smtClean="0"/>
                <a:t>hybridized</a:t>
              </a:r>
              <a:r>
                <a:rPr lang="fr-FR" sz="1400" i="1" dirty="0" smtClean="0"/>
                <a:t> </a:t>
              </a:r>
              <a:r>
                <a:rPr lang="fr-FR" sz="1400" i="1" dirty="0" err="1" smtClean="0"/>
                <a:t>with</a:t>
              </a:r>
              <a:r>
                <a:rPr lang="fr-FR" sz="1400" i="1" dirty="0"/>
                <a:t> </a:t>
              </a:r>
              <a:r>
                <a:rPr lang="fr-FR" sz="1400" i="1" dirty="0" err="1"/>
                <a:t>C.minuta-specific</a:t>
              </a:r>
              <a:r>
                <a:rPr lang="fr-FR" sz="1400" i="1" dirty="0"/>
                <a:t> </a:t>
              </a:r>
              <a:r>
                <a:rPr lang="fr-FR" sz="1400" i="1" dirty="0" err="1"/>
                <a:t>polyclonal</a:t>
              </a:r>
              <a:r>
                <a:rPr lang="fr-FR" sz="1400" i="1" dirty="0"/>
                <a:t> Ab</a:t>
              </a:r>
              <a:endParaRPr lang="fr-FR" sz="1400" dirty="0"/>
            </a:p>
          </p:txBody>
        </p:sp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3942" y="906129"/>
              <a:ext cx="2562727" cy="2522684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4784" y="3421457"/>
              <a:ext cx="2608514" cy="2567756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6495626" y="282855"/>
              <a:ext cx="227573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i="1" dirty="0" err="1"/>
                <a:t>U</a:t>
              </a:r>
              <a:r>
                <a:rPr lang="fr-FR" sz="1400" i="1" dirty="0" err="1" smtClean="0"/>
                <a:t>nspiked</a:t>
              </a:r>
              <a:r>
                <a:rPr lang="fr-FR" sz="1400" i="1" dirty="0" smtClean="0"/>
                <a:t> </a:t>
              </a:r>
              <a:r>
                <a:rPr lang="fr-FR" sz="1400" i="1" dirty="0"/>
                <a:t> </a:t>
              </a:r>
              <a:r>
                <a:rPr lang="fr-FR" sz="1400" i="1" dirty="0" err="1" smtClean="0"/>
                <a:t>healthy</a:t>
              </a:r>
              <a:r>
                <a:rPr lang="fr-FR" sz="1400" i="1" dirty="0" smtClean="0"/>
                <a:t> </a:t>
              </a:r>
              <a:r>
                <a:rPr lang="fr-FR" sz="1400" i="1" dirty="0" err="1" smtClean="0"/>
                <a:t>volunteer</a:t>
              </a:r>
              <a:r>
                <a:rPr lang="fr-FR" sz="1400" i="1" dirty="0" smtClean="0"/>
                <a:t> #</a:t>
              </a:r>
              <a:r>
                <a:rPr lang="fr-FR" sz="1400" i="1" dirty="0"/>
                <a:t>4 </a:t>
              </a:r>
              <a:r>
                <a:rPr lang="fr-FR" sz="1400" i="1" dirty="0" err="1"/>
                <a:t>hybridized</a:t>
              </a:r>
              <a:r>
                <a:rPr lang="fr-FR" sz="1400" i="1" dirty="0"/>
                <a:t> </a:t>
              </a:r>
              <a:r>
                <a:rPr lang="fr-FR" sz="1400" i="1" dirty="0" err="1"/>
                <a:t>with</a:t>
              </a:r>
              <a:r>
                <a:rPr lang="fr-FR" sz="1400" i="1" dirty="0"/>
                <a:t> </a:t>
              </a:r>
              <a:r>
                <a:rPr lang="fr-FR" sz="1400" i="1" dirty="0" err="1" smtClean="0"/>
                <a:t>C.minuta-specific</a:t>
              </a:r>
              <a:r>
                <a:rPr lang="fr-FR" sz="1400" i="1" dirty="0" smtClean="0"/>
                <a:t> </a:t>
              </a:r>
              <a:r>
                <a:rPr lang="fr-FR" sz="1400" i="1" dirty="0" err="1" smtClean="0"/>
                <a:t>polyclonal</a:t>
              </a:r>
              <a:r>
                <a:rPr lang="fr-FR" sz="1400" i="1" dirty="0" smtClean="0"/>
                <a:t> </a:t>
              </a:r>
              <a:r>
                <a:rPr lang="fr-FR" sz="1400" i="1" dirty="0"/>
                <a:t>Ab</a:t>
              </a:r>
              <a:endParaRPr lang="fr-FR" sz="1400" dirty="0"/>
            </a:p>
          </p:txBody>
        </p:sp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96673" y="906129"/>
              <a:ext cx="2562727" cy="2522684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96673" y="3428813"/>
              <a:ext cx="2593568" cy="2553044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4127222" y="282855"/>
              <a:ext cx="23684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i="1" dirty="0" err="1"/>
                <a:t>Unspiked</a:t>
              </a:r>
              <a:r>
                <a:rPr lang="fr-FR" sz="1400" i="1" dirty="0"/>
                <a:t>  </a:t>
              </a:r>
              <a:r>
                <a:rPr lang="fr-FR" sz="1400" i="1" dirty="0" err="1"/>
                <a:t>healthy</a:t>
              </a:r>
              <a:r>
                <a:rPr lang="fr-FR" sz="1400" i="1" dirty="0"/>
                <a:t> </a:t>
              </a:r>
              <a:r>
                <a:rPr lang="fr-FR" sz="1400" i="1" dirty="0" err="1"/>
                <a:t>volunteer</a:t>
              </a:r>
              <a:r>
                <a:rPr lang="fr-FR" sz="1400" i="1" dirty="0"/>
                <a:t> </a:t>
              </a:r>
              <a:r>
                <a:rPr lang="fr-FR" sz="1400" i="1" dirty="0" smtClean="0"/>
                <a:t>#2 </a:t>
              </a:r>
              <a:r>
                <a:rPr lang="fr-FR" sz="1400" i="1" dirty="0" err="1"/>
                <a:t>hybridized</a:t>
              </a:r>
              <a:r>
                <a:rPr lang="fr-FR" sz="1400" i="1" dirty="0"/>
                <a:t> </a:t>
              </a:r>
              <a:r>
                <a:rPr lang="fr-FR" sz="1400" i="1" dirty="0" err="1"/>
                <a:t>with</a:t>
              </a:r>
              <a:r>
                <a:rPr lang="fr-FR" sz="1400" i="1" dirty="0"/>
                <a:t> </a:t>
              </a:r>
              <a:r>
                <a:rPr lang="fr-FR" sz="1400" i="1" dirty="0" err="1"/>
                <a:t>C.minuta-specific</a:t>
              </a:r>
              <a:r>
                <a:rPr lang="fr-FR" sz="1400" i="1" dirty="0"/>
                <a:t> </a:t>
              </a:r>
              <a:r>
                <a:rPr lang="fr-FR" sz="1400" i="1" dirty="0" err="1"/>
                <a:t>polyclonal</a:t>
              </a:r>
              <a:r>
                <a:rPr lang="fr-FR" sz="1400" i="1" dirty="0"/>
                <a:t> Ab</a:t>
              </a:r>
              <a:endParaRPr lang="fr-FR" sz="1400" dirty="0"/>
            </a:p>
          </p:txBody>
        </p:sp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99411" y="906129"/>
              <a:ext cx="2562726" cy="2522684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299411" y="3428813"/>
              <a:ext cx="2562727" cy="2522684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1725533" y="282855"/>
              <a:ext cx="189468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i="1" dirty="0" err="1" smtClean="0"/>
                <a:t>Unstained</a:t>
              </a:r>
              <a:endParaRPr lang="fr-FR" sz="1400" i="1" dirty="0" smtClean="0"/>
            </a:p>
            <a:p>
              <a:r>
                <a:rPr lang="fr-FR" sz="1400" i="1" dirty="0" smtClean="0"/>
                <a:t>C</a:t>
              </a:r>
              <a:r>
                <a:rPr lang="fr-FR" sz="1400" i="1" dirty="0" smtClean="0"/>
                <a:t>. minuta </a:t>
              </a:r>
              <a:r>
                <a:rPr lang="fr-FR" sz="1400" dirty="0" smtClean="0"/>
                <a:t>DSM </a:t>
              </a:r>
              <a:r>
                <a:rPr lang="fr-FR" sz="1400" dirty="0" smtClean="0"/>
                <a:t>22607</a:t>
              </a:r>
            </a:p>
            <a:p>
              <a:r>
                <a:rPr lang="fr-FR" sz="1400" i="1" dirty="0" smtClean="0"/>
                <a:t>for SSC/FSC </a:t>
              </a:r>
              <a:r>
                <a:rPr lang="fr-FR" sz="1400" i="1" dirty="0" err="1" smtClean="0"/>
                <a:t>reference</a:t>
              </a:r>
              <a:endParaRPr lang="fr-FR" sz="1400" i="1" dirty="0"/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 flipV="1">
              <a:off x="1403917" y="2825971"/>
              <a:ext cx="0" cy="457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flipV="1">
              <a:off x="1393757" y="3298411"/>
              <a:ext cx="469432" cy="508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 rot="16200000">
              <a:off x="1000269" y="2916071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SSC</a:t>
              </a:r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1388677" y="3265140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FSC</a:t>
              </a:r>
              <a:endParaRPr lang="fr-FR" sz="1200" dirty="0"/>
            </a:p>
          </p:txBody>
        </p:sp>
        <p:cxnSp>
          <p:nvCxnSpPr>
            <p:cNvPr id="21" name="Connecteur droit avec flèche 20"/>
            <p:cNvCxnSpPr/>
            <p:nvPr/>
          </p:nvCxnSpPr>
          <p:spPr>
            <a:xfrm flipV="1">
              <a:off x="1481151" y="5387356"/>
              <a:ext cx="0" cy="457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/>
            <p:cNvCxnSpPr/>
            <p:nvPr/>
          </p:nvCxnSpPr>
          <p:spPr>
            <a:xfrm flipV="1">
              <a:off x="1470991" y="5829316"/>
              <a:ext cx="469432" cy="508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/>
            <p:cNvSpPr txBox="1"/>
            <p:nvPr/>
          </p:nvSpPr>
          <p:spPr>
            <a:xfrm rot="16200000">
              <a:off x="297924" y="4780676"/>
              <a:ext cx="199497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 err="1" smtClean="0"/>
                <a:t>Red</a:t>
              </a:r>
              <a:r>
                <a:rPr lang="fr-FR" sz="1200" dirty="0" smtClean="0"/>
                <a:t> 670/30 nm                        </a:t>
              </a:r>
              <a:endParaRPr lang="fr-FR" sz="12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482641" y="5801729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FSC</a:t>
              </a:r>
              <a:endParaRPr lang="fr-F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6144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54</Words>
  <Application>Microsoft Office PowerPoint</Application>
  <PresentationFormat>Grand écran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BIOASTER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THOMAS Vincent</dc:creator>
  <cp:lastModifiedBy>THOMAS Vincent</cp:lastModifiedBy>
  <cp:revision>4</cp:revision>
  <dcterms:created xsi:type="dcterms:W3CDTF">2021-09-28T12:50:22Z</dcterms:created>
  <dcterms:modified xsi:type="dcterms:W3CDTF">2021-10-04T13:14:44Z</dcterms:modified>
</cp:coreProperties>
</file>