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6858000" cy="2468563"/>
  <p:notesSz cx="9309100" cy="7023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1344" userDrawn="1">
          <p15:clr>
            <a:srgbClr val="A4A3A4"/>
          </p15:clr>
        </p15:guide>
        <p15:guide id="3" orient="horz" pos="883" userDrawn="1">
          <p15:clr>
            <a:srgbClr val="A4A3A4"/>
          </p15:clr>
        </p15:guide>
        <p15:guide id="4" pos="1608" userDrawn="1">
          <p15:clr>
            <a:srgbClr val="A4A3A4"/>
          </p15:clr>
        </p15:guide>
        <p15:guide id="5" orient="horz" pos="1356" userDrawn="1">
          <p15:clr>
            <a:srgbClr val="A4A3A4"/>
          </p15:clr>
        </p15:guide>
        <p15:guide id="6" pos="1200" userDrawn="1">
          <p15:clr>
            <a:srgbClr val="A4A3A4"/>
          </p15:clr>
        </p15:guide>
        <p15:guide id="7" orient="horz" pos="567" userDrawn="1">
          <p15:clr>
            <a:srgbClr val="A4A3A4"/>
          </p15:clr>
        </p15:guide>
        <p15:guide id="8" orient="horz" pos="226" userDrawn="1">
          <p15:clr>
            <a:srgbClr val="A4A3A4"/>
          </p15:clr>
        </p15:guide>
        <p15:guide id="9" pos="3648" userDrawn="1">
          <p15:clr>
            <a:srgbClr val="A4A3A4"/>
          </p15:clr>
        </p15:guide>
        <p15:guide id="10" pos="39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D346AD-78F0-408E-ABE7-B1D207B33071}" v="12" dt="2019-11-02T18:11:42.4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82" autoAdjust="0"/>
    <p:restoredTop sz="94660"/>
  </p:normalViewPr>
  <p:slideViewPr>
    <p:cSldViewPr snapToGrid="0" showGuides="1">
      <p:cViewPr varScale="1">
        <p:scale>
          <a:sx n="175" d="100"/>
          <a:sy n="175" d="100"/>
        </p:scale>
        <p:origin x="125" y="470"/>
      </p:cViewPr>
      <p:guideLst>
        <p:guide pos="1344"/>
        <p:guide orient="horz" pos="883"/>
        <p:guide pos="1608"/>
        <p:guide orient="horz" pos="1356"/>
        <p:guide pos="1200"/>
        <p:guide orient="horz" pos="567"/>
        <p:guide orient="horz" pos="226"/>
        <p:guide pos="3648"/>
        <p:guide pos="39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edrick Rosario" userId="9c556e4989afe930" providerId="LiveId" clId="{55E963DE-50B4-4CBA-8066-CEF889E2D958}"/>
    <pc:docChg chg="custSel modSld">
      <pc:chgData name="Fredrick Rosario" userId="9c556e4989afe930" providerId="LiveId" clId="{55E963DE-50B4-4CBA-8066-CEF889E2D958}" dt="2019-11-02T18:12:17.930" v="56" actId="1076"/>
      <pc:docMkLst>
        <pc:docMk/>
      </pc:docMkLst>
      <pc:sldChg chg="addSp delSp modSp">
        <pc:chgData name="Fredrick Rosario" userId="9c556e4989afe930" providerId="LiveId" clId="{55E963DE-50B4-4CBA-8066-CEF889E2D958}" dt="2019-11-02T18:12:17.930" v="56" actId="1076"/>
        <pc:sldMkLst>
          <pc:docMk/>
          <pc:sldMk cId="1415981289" sldId="256"/>
        </pc:sldMkLst>
        <pc:spChg chg="mod">
          <ac:chgData name="Fredrick Rosario" userId="9c556e4989afe930" providerId="LiveId" clId="{55E963DE-50B4-4CBA-8066-CEF889E2D958}" dt="2019-11-02T18:09:06.732" v="29" actId="1076"/>
          <ac:spMkLst>
            <pc:docMk/>
            <pc:sldMk cId="1415981289" sldId="256"/>
            <ac:spMk id="239" creationId="{7B5E3B09-A68E-4BDF-8F54-39ED91941661}"/>
          </ac:spMkLst>
        </pc:spChg>
        <pc:spChg chg="mod">
          <ac:chgData name="Fredrick Rosario" userId="9c556e4989afe930" providerId="LiveId" clId="{55E963DE-50B4-4CBA-8066-CEF889E2D958}" dt="2019-11-02T18:10:53.031" v="40" actId="1076"/>
          <ac:spMkLst>
            <pc:docMk/>
            <pc:sldMk cId="1415981289" sldId="256"/>
            <ac:spMk id="340" creationId="{7F2E973F-3DBC-41D5-AB59-8EE775B2CF79}"/>
          </ac:spMkLst>
        </pc:spChg>
        <pc:spChg chg="mod">
          <ac:chgData name="Fredrick Rosario" userId="9c556e4989afe930" providerId="LiveId" clId="{55E963DE-50B4-4CBA-8066-CEF889E2D958}" dt="2019-11-02T18:12:10.823" v="54" actId="1076"/>
          <ac:spMkLst>
            <pc:docMk/>
            <pc:sldMk cId="1415981289" sldId="256"/>
            <ac:spMk id="376" creationId="{27B8EE17-1760-4B6B-B2D7-33035C13A6B7}"/>
          </ac:spMkLst>
        </pc:spChg>
        <pc:spChg chg="mod">
          <ac:chgData name="Fredrick Rosario" userId="9c556e4989afe930" providerId="LiveId" clId="{55E963DE-50B4-4CBA-8066-CEF889E2D958}" dt="2019-11-02T18:12:17.930" v="56" actId="1076"/>
          <ac:spMkLst>
            <pc:docMk/>
            <pc:sldMk cId="1415981289" sldId="256"/>
            <ac:spMk id="377" creationId="{D9D3A5E3-FCA5-40C0-9ECB-D39955F1126E}"/>
          </ac:spMkLst>
        </pc:spChg>
        <pc:spChg chg="mod">
          <ac:chgData name="Fredrick Rosario" userId="9c556e4989afe930" providerId="LiveId" clId="{55E963DE-50B4-4CBA-8066-CEF889E2D958}" dt="2019-11-02T18:12:14.412" v="55" actId="1076"/>
          <ac:spMkLst>
            <pc:docMk/>
            <pc:sldMk cId="1415981289" sldId="256"/>
            <ac:spMk id="378" creationId="{8813A4CF-C83A-43C4-8AB0-087DEC3BC141}"/>
          </ac:spMkLst>
        </pc:spChg>
        <pc:spChg chg="mod">
          <ac:chgData name="Fredrick Rosario" userId="9c556e4989afe930" providerId="LiveId" clId="{55E963DE-50B4-4CBA-8066-CEF889E2D958}" dt="2019-11-02T18:12:07.940" v="53" actId="1076"/>
          <ac:spMkLst>
            <pc:docMk/>
            <pc:sldMk cId="1415981289" sldId="256"/>
            <ac:spMk id="379" creationId="{EEB339DA-4A78-4369-B70E-8C003BAB1124}"/>
          </ac:spMkLst>
        </pc:spChg>
        <pc:grpChg chg="del">
          <ac:chgData name="Fredrick Rosario" userId="9c556e4989afe930" providerId="LiveId" clId="{55E963DE-50B4-4CBA-8066-CEF889E2D958}" dt="2019-11-02T18:07:17.976" v="0" actId="478"/>
          <ac:grpSpMkLst>
            <pc:docMk/>
            <pc:sldMk cId="1415981289" sldId="256"/>
            <ac:grpSpMk id="248" creationId="{B47412E5-6A70-40D0-A22C-B707A8538529}"/>
          </ac:grpSpMkLst>
        </pc:grpChg>
        <pc:grpChg chg="del">
          <ac:chgData name="Fredrick Rosario" userId="9c556e4989afe930" providerId="LiveId" clId="{55E963DE-50B4-4CBA-8066-CEF889E2D958}" dt="2019-11-02T18:07:26.527" v="3" actId="478"/>
          <ac:grpSpMkLst>
            <pc:docMk/>
            <pc:sldMk cId="1415981289" sldId="256"/>
            <ac:grpSpMk id="291" creationId="{66D96100-550F-46A0-897A-CCC08C01C6DD}"/>
          </ac:grpSpMkLst>
        </pc:grpChg>
        <pc:grpChg chg="add mod">
          <ac:chgData name="Fredrick Rosario" userId="9c556e4989afe930" providerId="LiveId" clId="{55E963DE-50B4-4CBA-8066-CEF889E2D958}" dt="2019-11-02T18:11:29.821" v="42"/>
          <ac:grpSpMkLst>
            <pc:docMk/>
            <pc:sldMk cId="1415981289" sldId="256"/>
            <ac:grpSpMk id="333" creationId="{30BCEF62-04FD-4431-9CD9-A3241BD48CA2}"/>
          </ac:grpSpMkLst>
        </pc:grpChg>
        <pc:grpChg chg="mod">
          <ac:chgData name="Fredrick Rosario" userId="9c556e4989afe930" providerId="LiveId" clId="{55E963DE-50B4-4CBA-8066-CEF889E2D958}" dt="2019-11-02T18:11:29.821" v="42"/>
          <ac:grpSpMkLst>
            <pc:docMk/>
            <pc:sldMk cId="1415981289" sldId="256"/>
            <ac:grpSpMk id="338" creationId="{895101AB-AE3F-4509-81A7-821639CCC70F}"/>
          </ac:grpSpMkLst>
        </pc:grpChg>
        <pc:grpChg chg="mod">
          <ac:chgData name="Fredrick Rosario" userId="9c556e4989afe930" providerId="LiveId" clId="{55E963DE-50B4-4CBA-8066-CEF889E2D958}" dt="2019-11-02T18:11:29.821" v="42"/>
          <ac:grpSpMkLst>
            <pc:docMk/>
            <pc:sldMk cId="1415981289" sldId="256"/>
            <ac:grpSpMk id="339" creationId="{BD8E3C5A-6103-42F6-AD96-32F0E96C5575}"/>
          </ac:grpSpMkLst>
        </pc:grpChg>
        <pc:grpChg chg="del">
          <ac:chgData name="Fredrick Rosario" userId="9c556e4989afe930" providerId="LiveId" clId="{55E963DE-50B4-4CBA-8066-CEF889E2D958}" dt="2019-11-02T18:10:36.600" v="37" actId="478"/>
          <ac:grpSpMkLst>
            <pc:docMk/>
            <pc:sldMk cId="1415981289" sldId="256"/>
            <ac:grpSpMk id="346" creationId="{A27CDE20-1A10-47F2-B246-CB8058EEEDE7}"/>
          </ac:grpSpMkLst>
        </pc:grpChg>
        <pc:graphicFrameChg chg="mod">
          <ac:chgData name="Fredrick Rosario" userId="9c556e4989afe930" providerId="LiveId" clId="{55E963DE-50B4-4CBA-8066-CEF889E2D958}" dt="2019-11-02T18:10:43.677" v="38" actId="1076"/>
          <ac:graphicFrameMkLst>
            <pc:docMk/>
            <pc:sldMk cId="1415981289" sldId="256"/>
            <ac:graphicFrameMk id="235" creationId="{0894AC9F-7B82-4FB5-B694-334E44A81F6B}"/>
          </ac:graphicFrameMkLst>
        </pc:graphicFrameChg>
        <pc:graphicFrameChg chg="del">
          <ac:chgData name="Fredrick Rosario" userId="9c556e4989afe930" providerId="LiveId" clId="{55E963DE-50B4-4CBA-8066-CEF889E2D958}" dt="2019-11-02T18:07:28.003" v="4" actId="478"/>
          <ac:graphicFrameMkLst>
            <pc:docMk/>
            <pc:sldMk cId="1415981289" sldId="256"/>
            <ac:graphicFrameMk id="236" creationId="{11C5F2F2-80A6-499F-A759-1C58FB0503E6}"/>
          </ac:graphicFrameMkLst>
        </pc:graphicFrameChg>
        <pc:graphicFrameChg chg="del">
          <ac:chgData name="Fredrick Rosario" userId="9c556e4989afe930" providerId="LiveId" clId="{55E963DE-50B4-4CBA-8066-CEF889E2D958}" dt="2019-11-02T18:07:28.914" v="5" actId="478"/>
          <ac:graphicFrameMkLst>
            <pc:docMk/>
            <pc:sldMk cId="1415981289" sldId="256"/>
            <ac:graphicFrameMk id="237" creationId="{23FE9AF4-62B5-42F0-A515-B0CB007860A2}"/>
          </ac:graphicFrameMkLst>
        </pc:graphicFrameChg>
        <pc:graphicFrameChg chg="mod">
          <ac:chgData name="Fredrick Rosario" userId="9c556e4989afe930" providerId="LiveId" clId="{55E963DE-50B4-4CBA-8066-CEF889E2D958}" dt="2019-11-02T18:11:48.615" v="52" actId="1036"/>
          <ac:graphicFrameMkLst>
            <pc:docMk/>
            <pc:sldMk cId="1415981289" sldId="256"/>
            <ac:graphicFrameMk id="238" creationId="{A3461BE6-0DEA-4707-90D8-9E3D6D7F2D15}"/>
          </ac:graphicFrameMkLst>
        </pc:graphicFrameChg>
        <pc:graphicFrameChg chg="mod">
          <ac:chgData name="Fredrick Rosario" userId="9c556e4989afe930" providerId="LiveId" clId="{55E963DE-50B4-4CBA-8066-CEF889E2D958}" dt="2019-11-02T18:11:30.054" v="43"/>
          <ac:graphicFrameMkLst>
            <pc:docMk/>
            <pc:sldMk cId="1415981289" sldId="256"/>
            <ac:graphicFrameMk id="341" creationId="{DE917F42-7842-47D9-97C1-9EDA9A0E00A2}"/>
          </ac:graphicFrameMkLst>
        </pc:graphicFrameChg>
        <pc:graphicFrameChg chg="del">
          <ac:chgData name="Fredrick Rosario" userId="9c556e4989afe930" providerId="LiveId" clId="{55E963DE-50B4-4CBA-8066-CEF889E2D958}" dt="2019-11-02T18:11:36.802" v="44" actId="478"/>
          <ac:graphicFrameMkLst>
            <pc:docMk/>
            <pc:sldMk cId="1415981289" sldId="256"/>
            <ac:graphicFrameMk id="342" creationId="{4E22A8A9-45C1-45BB-8ED6-17E2A8AFDB9A}"/>
          </ac:graphicFrameMkLst>
        </pc:graphicFrameChg>
        <pc:graphicFrameChg chg="mod">
          <ac:chgData name="Fredrick Rosario" userId="9c556e4989afe930" providerId="LiveId" clId="{55E963DE-50B4-4CBA-8066-CEF889E2D958}" dt="2019-11-02T18:10:30.418" v="36"/>
          <ac:graphicFrameMkLst>
            <pc:docMk/>
            <pc:sldMk cId="1415981289" sldId="256"/>
            <ac:graphicFrameMk id="348" creationId="{7602A3CF-93F2-4DC8-A0FF-E326C0578931}"/>
          </ac:graphicFrameMkLst>
        </pc:graphicFrameChg>
        <pc:graphicFrameChg chg="del">
          <ac:chgData name="Fredrick Rosario" userId="9c556e4989afe930" providerId="LiveId" clId="{55E963DE-50B4-4CBA-8066-CEF889E2D958}" dt="2019-11-02T18:10:36.600" v="37" actId="478"/>
          <ac:graphicFrameMkLst>
            <pc:docMk/>
            <pc:sldMk cId="1415981289" sldId="256"/>
            <ac:graphicFrameMk id="349" creationId="{97E5AA52-9592-4A2B-82A3-8233D8455142}"/>
          </ac:graphicFrameMkLst>
        </pc:graphicFrameChg>
      </pc:sldChg>
    </pc:docChg>
  </pc:docChgLst>
  <pc:docChgLst>
    <pc:chgData name="Fredrick Rosario" userId="9c556e4989afe930" providerId="LiveId" clId="{71D346AD-78F0-408E-ABE7-B1D207B33071}"/>
    <pc:docChg chg="modSld">
      <pc:chgData name="Fredrick Rosario" userId="9c556e4989afe930" providerId="LiveId" clId="{71D346AD-78F0-408E-ABE7-B1D207B33071}" dt="2019-11-03T02:39:50.721" v="2" actId="20577"/>
      <pc:docMkLst>
        <pc:docMk/>
      </pc:docMkLst>
      <pc:sldChg chg="modSp">
        <pc:chgData name="Fredrick Rosario" userId="9c556e4989afe930" providerId="LiveId" clId="{71D346AD-78F0-408E-ABE7-B1D207B33071}" dt="2019-11-03T02:39:50.721" v="2" actId="20577"/>
        <pc:sldMkLst>
          <pc:docMk/>
          <pc:sldMk cId="1415981289" sldId="256"/>
        </pc:sldMkLst>
        <pc:spChg chg="mod">
          <ac:chgData name="Fredrick Rosario" userId="9c556e4989afe930" providerId="LiveId" clId="{71D346AD-78F0-408E-ABE7-B1D207B33071}" dt="2019-11-03T02:39:50.721" v="2" actId="20577"/>
          <ac:spMkLst>
            <pc:docMk/>
            <pc:sldMk cId="1415981289" sldId="256"/>
            <ac:spMk id="239" creationId="{7B5E3B09-A68E-4BDF-8F54-39ED91941661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03999"/>
            <a:ext cx="5143500" cy="859426"/>
          </a:xfrm>
        </p:spPr>
        <p:txBody>
          <a:bodyPr anchor="b"/>
          <a:lstStyle>
            <a:lvl1pPr algn="ctr">
              <a:defRPr sz="21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296567"/>
            <a:ext cx="5143500" cy="595998"/>
          </a:xfrm>
        </p:spPr>
        <p:txBody>
          <a:bodyPr/>
          <a:lstStyle>
            <a:lvl1pPr marL="0" indent="0" algn="ctr">
              <a:buNone/>
              <a:defRPr sz="864"/>
            </a:lvl1pPr>
            <a:lvl2pPr marL="164592" indent="0" algn="ctr">
              <a:buNone/>
              <a:defRPr sz="720"/>
            </a:lvl2pPr>
            <a:lvl3pPr marL="329184" indent="0" algn="ctr">
              <a:buNone/>
              <a:defRPr sz="648"/>
            </a:lvl3pPr>
            <a:lvl4pPr marL="493776" indent="0" algn="ctr">
              <a:buNone/>
              <a:defRPr sz="576"/>
            </a:lvl4pPr>
            <a:lvl5pPr marL="658368" indent="0" algn="ctr">
              <a:buNone/>
              <a:defRPr sz="576"/>
            </a:lvl5pPr>
            <a:lvl6pPr marL="822960" indent="0" algn="ctr">
              <a:buNone/>
              <a:defRPr sz="576"/>
            </a:lvl6pPr>
            <a:lvl7pPr marL="987552" indent="0" algn="ctr">
              <a:buNone/>
              <a:defRPr sz="576"/>
            </a:lvl7pPr>
            <a:lvl8pPr marL="1152144" indent="0" algn="ctr">
              <a:buNone/>
              <a:defRPr sz="576"/>
            </a:lvl8pPr>
            <a:lvl9pPr marL="1316736" indent="0" algn="ctr">
              <a:buNone/>
              <a:defRPr sz="57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764-EFC8-4071-A916-3B08C303DD14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8BB-23DD-4B39-873B-CB914778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067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764-EFC8-4071-A916-3B08C303DD14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8BB-23DD-4B39-873B-CB914778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07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31428"/>
            <a:ext cx="1478756" cy="20919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31428"/>
            <a:ext cx="4350544" cy="20919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764-EFC8-4071-A916-3B08C303DD14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8BB-23DD-4B39-873B-CB914778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523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764-EFC8-4071-A916-3B08C303DD14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8BB-23DD-4B39-873B-CB914778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69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615427"/>
            <a:ext cx="5915025" cy="1026853"/>
          </a:xfrm>
        </p:spPr>
        <p:txBody>
          <a:bodyPr anchor="b"/>
          <a:lstStyle>
            <a:lvl1pPr>
              <a:defRPr sz="21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651995"/>
            <a:ext cx="5915025" cy="539998"/>
          </a:xfrm>
        </p:spPr>
        <p:txBody>
          <a:bodyPr/>
          <a:lstStyle>
            <a:lvl1pPr marL="0" indent="0">
              <a:buNone/>
              <a:defRPr sz="864">
                <a:solidFill>
                  <a:schemeClr val="tx1">
                    <a:tint val="75000"/>
                  </a:schemeClr>
                </a:solidFill>
              </a:defRPr>
            </a:lvl1pPr>
            <a:lvl2pPr marL="164592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2pPr>
            <a:lvl3pPr marL="329184" indent="0">
              <a:buNone/>
              <a:defRPr sz="648">
                <a:solidFill>
                  <a:schemeClr val="tx1">
                    <a:tint val="75000"/>
                  </a:schemeClr>
                </a:solidFill>
              </a:defRPr>
            </a:lvl3pPr>
            <a:lvl4pPr marL="493776" indent="0">
              <a:buNone/>
              <a:defRPr sz="576">
                <a:solidFill>
                  <a:schemeClr val="tx1">
                    <a:tint val="75000"/>
                  </a:schemeClr>
                </a:solidFill>
              </a:defRPr>
            </a:lvl4pPr>
            <a:lvl5pPr marL="658368" indent="0">
              <a:buNone/>
              <a:defRPr sz="576">
                <a:solidFill>
                  <a:schemeClr val="tx1">
                    <a:tint val="75000"/>
                  </a:schemeClr>
                </a:solidFill>
              </a:defRPr>
            </a:lvl5pPr>
            <a:lvl6pPr marL="822960" indent="0">
              <a:buNone/>
              <a:defRPr sz="576">
                <a:solidFill>
                  <a:schemeClr val="tx1">
                    <a:tint val="75000"/>
                  </a:schemeClr>
                </a:solidFill>
              </a:defRPr>
            </a:lvl6pPr>
            <a:lvl7pPr marL="987552" indent="0">
              <a:buNone/>
              <a:defRPr sz="576">
                <a:solidFill>
                  <a:schemeClr val="tx1">
                    <a:tint val="75000"/>
                  </a:schemeClr>
                </a:solidFill>
              </a:defRPr>
            </a:lvl7pPr>
            <a:lvl8pPr marL="1152144" indent="0">
              <a:buNone/>
              <a:defRPr sz="576">
                <a:solidFill>
                  <a:schemeClr val="tx1">
                    <a:tint val="75000"/>
                  </a:schemeClr>
                </a:solidFill>
              </a:defRPr>
            </a:lvl8pPr>
            <a:lvl9pPr marL="1316736" indent="0">
              <a:buNone/>
              <a:defRPr sz="5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764-EFC8-4071-A916-3B08C303DD14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8BB-23DD-4B39-873B-CB914778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593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657140"/>
            <a:ext cx="2914650" cy="1566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657140"/>
            <a:ext cx="2914650" cy="1566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764-EFC8-4071-A916-3B08C303DD14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8BB-23DD-4B39-873B-CB914778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60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31429"/>
            <a:ext cx="5915025" cy="47714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05141"/>
            <a:ext cx="2901255" cy="296570"/>
          </a:xfrm>
        </p:spPr>
        <p:txBody>
          <a:bodyPr anchor="b"/>
          <a:lstStyle>
            <a:lvl1pPr marL="0" indent="0">
              <a:buNone/>
              <a:defRPr sz="864" b="1"/>
            </a:lvl1pPr>
            <a:lvl2pPr marL="164592" indent="0">
              <a:buNone/>
              <a:defRPr sz="720" b="1"/>
            </a:lvl2pPr>
            <a:lvl3pPr marL="329184" indent="0">
              <a:buNone/>
              <a:defRPr sz="648" b="1"/>
            </a:lvl3pPr>
            <a:lvl4pPr marL="493776" indent="0">
              <a:buNone/>
              <a:defRPr sz="576" b="1"/>
            </a:lvl4pPr>
            <a:lvl5pPr marL="658368" indent="0">
              <a:buNone/>
              <a:defRPr sz="576" b="1"/>
            </a:lvl5pPr>
            <a:lvl6pPr marL="822960" indent="0">
              <a:buNone/>
              <a:defRPr sz="576" b="1"/>
            </a:lvl6pPr>
            <a:lvl7pPr marL="987552" indent="0">
              <a:buNone/>
              <a:defRPr sz="576" b="1"/>
            </a:lvl7pPr>
            <a:lvl8pPr marL="1152144" indent="0">
              <a:buNone/>
              <a:defRPr sz="576" b="1"/>
            </a:lvl8pPr>
            <a:lvl9pPr marL="1316736" indent="0">
              <a:buNone/>
              <a:defRPr sz="5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901711"/>
            <a:ext cx="2901255" cy="1326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05141"/>
            <a:ext cx="2915543" cy="296570"/>
          </a:xfrm>
        </p:spPr>
        <p:txBody>
          <a:bodyPr anchor="b"/>
          <a:lstStyle>
            <a:lvl1pPr marL="0" indent="0">
              <a:buNone/>
              <a:defRPr sz="864" b="1"/>
            </a:lvl1pPr>
            <a:lvl2pPr marL="164592" indent="0">
              <a:buNone/>
              <a:defRPr sz="720" b="1"/>
            </a:lvl2pPr>
            <a:lvl3pPr marL="329184" indent="0">
              <a:buNone/>
              <a:defRPr sz="648" b="1"/>
            </a:lvl3pPr>
            <a:lvl4pPr marL="493776" indent="0">
              <a:buNone/>
              <a:defRPr sz="576" b="1"/>
            </a:lvl4pPr>
            <a:lvl5pPr marL="658368" indent="0">
              <a:buNone/>
              <a:defRPr sz="576" b="1"/>
            </a:lvl5pPr>
            <a:lvl6pPr marL="822960" indent="0">
              <a:buNone/>
              <a:defRPr sz="576" b="1"/>
            </a:lvl6pPr>
            <a:lvl7pPr marL="987552" indent="0">
              <a:buNone/>
              <a:defRPr sz="576" b="1"/>
            </a:lvl7pPr>
            <a:lvl8pPr marL="1152144" indent="0">
              <a:buNone/>
              <a:defRPr sz="576" b="1"/>
            </a:lvl8pPr>
            <a:lvl9pPr marL="1316736" indent="0">
              <a:buNone/>
              <a:defRPr sz="5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901711"/>
            <a:ext cx="2915543" cy="1326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764-EFC8-4071-A916-3B08C303DD14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8BB-23DD-4B39-873B-CB914778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18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764-EFC8-4071-A916-3B08C303DD14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8BB-23DD-4B39-873B-CB914778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137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764-EFC8-4071-A916-3B08C303DD14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8BB-23DD-4B39-873B-CB914778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40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64571"/>
            <a:ext cx="2211883" cy="575998"/>
          </a:xfrm>
        </p:spPr>
        <p:txBody>
          <a:bodyPr anchor="b"/>
          <a:lstStyle>
            <a:lvl1pPr>
              <a:defRPr sz="11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355427"/>
            <a:ext cx="3471863" cy="1754280"/>
          </a:xfrm>
        </p:spPr>
        <p:txBody>
          <a:bodyPr/>
          <a:lstStyle>
            <a:lvl1pPr>
              <a:defRPr sz="1152"/>
            </a:lvl1pPr>
            <a:lvl2pPr>
              <a:defRPr sz="1008"/>
            </a:lvl2pPr>
            <a:lvl3pPr>
              <a:defRPr sz="864"/>
            </a:lvl3pPr>
            <a:lvl4pPr>
              <a:defRPr sz="720"/>
            </a:lvl4pPr>
            <a:lvl5pPr>
              <a:defRPr sz="720"/>
            </a:lvl5pPr>
            <a:lvl6pPr>
              <a:defRPr sz="720"/>
            </a:lvl6pPr>
            <a:lvl7pPr>
              <a:defRPr sz="720"/>
            </a:lvl7pPr>
            <a:lvl8pPr>
              <a:defRPr sz="720"/>
            </a:lvl8pPr>
            <a:lvl9pPr>
              <a:defRPr sz="7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740569"/>
            <a:ext cx="2211883" cy="1371995"/>
          </a:xfrm>
        </p:spPr>
        <p:txBody>
          <a:bodyPr/>
          <a:lstStyle>
            <a:lvl1pPr marL="0" indent="0">
              <a:buNone/>
              <a:defRPr sz="576"/>
            </a:lvl1pPr>
            <a:lvl2pPr marL="164592" indent="0">
              <a:buNone/>
              <a:defRPr sz="504"/>
            </a:lvl2pPr>
            <a:lvl3pPr marL="329184" indent="0">
              <a:buNone/>
              <a:defRPr sz="432"/>
            </a:lvl3pPr>
            <a:lvl4pPr marL="493776" indent="0">
              <a:buNone/>
              <a:defRPr sz="360"/>
            </a:lvl4pPr>
            <a:lvl5pPr marL="658368" indent="0">
              <a:buNone/>
              <a:defRPr sz="360"/>
            </a:lvl5pPr>
            <a:lvl6pPr marL="822960" indent="0">
              <a:buNone/>
              <a:defRPr sz="360"/>
            </a:lvl6pPr>
            <a:lvl7pPr marL="987552" indent="0">
              <a:buNone/>
              <a:defRPr sz="360"/>
            </a:lvl7pPr>
            <a:lvl8pPr marL="1152144" indent="0">
              <a:buNone/>
              <a:defRPr sz="360"/>
            </a:lvl8pPr>
            <a:lvl9pPr marL="1316736" indent="0">
              <a:buNone/>
              <a:defRPr sz="3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764-EFC8-4071-A916-3B08C303DD14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8BB-23DD-4B39-873B-CB914778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880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64571"/>
            <a:ext cx="2211883" cy="575998"/>
          </a:xfrm>
        </p:spPr>
        <p:txBody>
          <a:bodyPr anchor="b"/>
          <a:lstStyle>
            <a:lvl1pPr>
              <a:defRPr sz="11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355427"/>
            <a:ext cx="3471863" cy="1754280"/>
          </a:xfrm>
        </p:spPr>
        <p:txBody>
          <a:bodyPr anchor="t"/>
          <a:lstStyle>
            <a:lvl1pPr marL="0" indent="0">
              <a:buNone/>
              <a:defRPr sz="1152"/>
            </a:lvl1pPr>
            <a:lvl2pPr marL="164592" indent="0">
              <a:buNone/>
              <a:defRPr sz="1008"/>
            </a:lvl2pPr>
            <a:lvl3pPr marL="329184" indent="0">
              <a:buNone/>
              <a:defRPr sz="864"/>
            </a:lvl3pPr>
            <a:lvl4pPr marL="493776" indent="0">
              <a:buNone/>
              <a:defRPr sz="720"/>
            </a:lvl4pPr>
            <a:lvl5pPr marL="658368" indent="0">
              <a:buNone/>
              <a:defRPr sz="720"/>
            </a:lvl5pPr>
            <a:lvl6pPr marL="822960" indent="0">
              <a:buNone/>
              <a:defRPr sz="720"/>
            </a:lvl6pPr>
            <a:lvl7pPr marL="987552" indent="0">
              <a:buNone/>
              <a:defRPr sz="720"/>
            </a:lvl7pPr>
            <a:lvl8pPr marL="1152144" indent="0">
              <a:buNone/>
              <a:defRPr sz="720"/>
            </a:lvl8pPr>
            <a:lvl9pPr marL="1316736" indent="0">
              <a:buNone/>
              <a:defRPr sz="72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740569"/>
            <a:ext cx="2211883" cy="1371995"/>
          </a:xfrm>
        </p:spPr>
        <p:txBody>
          <a:bodyPr/>
          <a:lstStyle>
            <a:lvl1pPr marL="0" indent="0">
              <a:buNone/>
              <a:defRPr sz="576"/>
            </a:lvl1pPr>
            <a:lvl2pPr marL="164592" indent="0">
              <a:buNone/>
              <a:defRPr sz="504"/>
            </a:lvl2pPr>
            <a:lvl3pPr marL="329184" indent="0">
              <a:buNone/>
              <a:defRPr sz="432"/>
            </a:lvl3pPr>
            <a:lvl4pPr marL="493776" indent="0">
              <a:buNone/>
              <a:defRPr sz="360"/>
            </a:lvl4pPr>
            <a:lvl5pPr marL="658368" indent="0">
              <a:buNone/>
              <a:defRPr sz="360"/>
            </a:lvl5pPr>
            <a:lvl6pPr marL="822960" indent="0">
              <a:buNone/>
              <a:defRPr sz="360"/>
            </a:lvl6pPr>
            <a:lvl7pPr marL="987552" indent="0">
              <a:buNone/>
              <a:defRPr sz="360"/>
            </a:lvl7pPr>
            <a:lvl8pPr marL="1152144" indent="0">
              <a:buNone/>
              <a:defRPr sz="360"/>
            </a:lvl8pPr>
            <a:lvl9pPr marL="1316736" indent="0">
              <a:buNone/>
              <a:defRPr sz="3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764-EFC8-4071-A916-3B08C303DD14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88BB-23DD-4B39-873B-CB914778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163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31429"/>
            <a:ext cx="5915025" cy="4771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657140"/>
            <a:ext cx="5915025" cy="15662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287992"/>
            <a:ext cx="1543050" cy="131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CC764-EFC8-4071-A916-3B08C303DD14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287992"/>
            <a:ext cx="2314575" cy="131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287992"/>
            <a:ext cx="1543050" cy="131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288BB-23DD-4B39-873B-CB914778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609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329184" rtl="0" eaLnBrk="1" latinLnBrk="0" hangingPunct="1">
        <a:lnSpc>
          <a:spcPct val="90000"/>
        </a:lnSpc>
        <a:spcBef>
          <a:spcPct val="0"/>
        </a:spcBef>
        <a:buNone/>
        <a:defRPr sz="1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" indent="-82296" algn="l" defTabSz="329184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008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" indent="-82296" algn="l" defTabSz="329184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indent="-82296" algn="l" defTabSz="329184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indent="-82296" algn="l" defTabSz="329184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" indent="-82296" algn="l" defTabSz="329184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" indent="-82296" algn="l" defTabSz="329184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82296" algn="l" defTabSz="329184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" indent="-82296" algn="l" defTabSz="329184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" indent="-82296" algn="l" defTabSz="329184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" algn="l" defTabSz="329184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" algn="l" defTabSz="329184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" algn="l" defTabSz="329184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" algn="l" defTabSz="329184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" algn="l" defTabSz="329184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" algn="l" defTabSz="329184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" algn="l" defTabSz="329184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" algn="l" defTabSz="329184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oleObject" Target="../embeddings/oleObject4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12" Type="http://schemas.openxmlformats.org/officeDocument/2006/relationships/image" Target="../media/image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8.png"/><Relationship Id="rId4" Type="http://schemas.openxmlformats.org/officeDocument/2006/relationships/image" Target="../media/image1.emf"/><Relationship Id="rId9" Type="http://schemas.openxmlformats.org/officeDocument/2006/relationships/image" Target="../media/image7.png"/><Relationship Id="rId1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" name="Object 234">
            <a:extLst>
              <a:ext uri="{FF2B5EF4-FFF2-40B4-BE49-F238E27FC236}">
                <a16:creationId xmlns:a16="http://schemas.microsoft.com/office/drawing/2014/main" id="{0894AC9F-7B82-4FB5-B694-334E44A81F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4020646"/>
              </p:ext>
            </p:extLst>
          </p:nvPr>
        </p:nvGraphicFramePr>
        <p:xfrm>
          <a:off x="2473757" y="717876"/>
          <a:ext cx="738615" cy="280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5" r:id="rId3" imgW="1685520" imgH="640080" progId="Prism5.Document">
                  <p:embed/>
                </p:oleObj>
              </mc:Choice>
              <mc:Fallback>
                <p:oleObj name="Prism 5" r:id="rId3" imgW="1685520" imgH="640080" progId="Prism5.Document">
                  <p:embed/>
                  <p:pic>
                    <p:nvPicPr>
                      <p:cNvPr id="235" name="Object 234">
                        <a:extLst>
                          <a:ext uri="{FF2B5EF4-FFF2-40B4-BE49-F238E27FC236}">
                            <a16:creationId xmlns:a16="http://schemas.microsoft.com/office/drawing/2014/main" id="{0894AC9F-7B82-4FB5-B694-334E44A81F6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73757" y="717876"/>
                        <a:ext cx="738615" cy="2802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8" name="Object 237">
            <a:extLst>
              <a:ext uri="{FF2B5EF4-FFF2-40B4-BE49-F238E27FC236}">
                <a16:creationId xmlns:a16="http://schemas.microsoft.com/office/drawing/2014/main" id="{A3461BE6-0DEA-4707-90D8-9E3D6D7F2D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7911396"/>
              </p:ext>
            </p:extLst>
          </p:nvPr>
        </p:nvGraphicFramePr>
        <p:xfrm>
          <a:off x="6073972" y="666419"/>
          <a:ext cx="766874" cy="2910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5" r:id="rId5" imgW="1685520" imgH="640080" progId="Prism5.Document">
                  <p:embed/>
                </p:oleObj>
              </mc:Choice>
              <mc:Fallback>
                <p:oleObj name="Prism 5" r:id="rId5" imgW="1685520" imgH="640080" progId="Prism5.Document">
                  <p:embed/>
                  <p:pic>
                    <p:nvPicPr>
                      <p:cNvPr id="238" name="Object 237">
                        <a:extLst>
                          <a:ext uri="{FF2B5EF4-FFF2-40B4-BE49-F238E27FC236}">
                            <a16:creationId xmlns:a16="http://schemas.microsoft.com/office/drawing/2014/main" id="{A3461BE6-0DEA-4707-90D8-9E3D6D7F2D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73972" y="666419"/>
                        <a:ext cx="766874" cy="2910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9" name="TextBox 238">
            <a:extLst>
              <a:ext uri="{FF2B5EF4-FFF2-40B4-BE49-F238E27FC236}">
                <a16:creationId xmlns:a16="http://schemas.microsoft.com/office/drawing/2014/main" id="{7B5E3B09-A68E-4BDF-8F54-39ED91941661}"/>
              </a:ext>
            </a:extLst>
          </p:cNvPr>
          <p:cNvSpPr txBox="1"/>
          <p:nvPr/>
        </p:nvSpPr>
        <p:spPr>
          <a:xfrm>
            <a:off x="0" y="2253119"/>
            <a:ext cx="12891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5</a:t>
            </a:r>
          </a:p>
        </p:txBody>
      </p:sp>
      <p:grpSp>
        <p:nvGrpSpPr>
          <p:cNvPr id="333" name="Group 332">
            <a:extLst>
              <a:ext uri="{FF2B5EF4-FFF2-40B4-BE49-F238E27FC236}">
                <a16:creationId xmlns:a16="http://schemas.microsoft.com/office/drawing/2014/main" id="{30BCEF62-04FD-4431-9CD9-A3241BD48CA2}"/>
              </a:ext>
            </a:extLst>
          </p:cNvPr>
          <p:cNvGrpSpPr/>
          <p:nvPr/>
        </p:nvGrpSpPr>
        <p:grpSpPr>
          <a:xfrm>
            <a:off x="-23326" y="-98404"/>
            <a:ext cx="6428889" cy="1901661"/>
            <a:chOff x="-51854" y="-344469"/>
            <a:chExt cx="6428889" cy="1901661"/>
          </a:xfrm>
        </p:grpSpPr>
        <p:grpSp>
          <p:nvGrpSpPr>
            <p:cNvPr id="334" name="Group 333">
              <a:extLst>
                <a:ext uri="{FF2B5EF4-FFF2-40B4-BE49-F238E27FC236}">
                  <a16:creationId xmlns:a16="http://schemas.microsoft.com/office/drawing/2014/main" id="{82E57C7C-563D-473D-A249-885150ED9191}"/>
                </a:ext>
              </a:extLst>
            </p:cNvPr>
            <p:cNvGrpSpPr/>
            <p:nvPr/>
          </p:nvGrpSpPr>
          <p:grpSpPr>
            <a:xfrm>
              <a:off x="-51854" y="-38623"/>
              <a:ext cx="5530364" cy="215444"/>
              <a:chOff x="-53325" y="-61860"/>
              <a:chExt cx="5530364" cy="215444"/>
            </a:xfrm>
          </p:grpSpPr>
          <p:sp>
            <p:nvSpPr>
              <p:cNvPr id="376" name="TextBox 375">
                <a:extLst>
                  <a:ext uri="{FF2B5EF4-FFF2-40B4-BE49-F238E27FC236}">
                    <a16:creationId xmlns:a16="http://schemas.microsoft.com/office/drawing/2014/main" id="{27B8EE17-1760-4B6B-B2D7-33035C13A6B7}"/>
                  </a:ext>
                </a:extLst>
              </p:cNvPr>
              <p:cNvSpPr txBox="1"/>
              <p:nvPr/>
            </p:nvSpPr>
            <p:spPr>
              <a:xfrm>
                <a:off x="3383541" y="-61860"/>
                <a:ext cx="26802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U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sp>
            <p:nvSpPr>
              <p:cNvPr id="377" name="TextBox 376">
                <a:extLst>
                  <a:ext uri="{FF2B5EF4-FFF2-40B4-BE49-F238E27FC236}">
                    <a16:creationId xmlns:a16="http://schemas.microsoft.com/office/drawing/2014/main" id="{D9D3A5E3-FCA5-40C0-9ECB-D39955F1126E}"/>
                  </a:ext>
                </a:extLst>
              </p:cNvPr>
              <p:cNvSpPr txBox="1"/>
              <p:nvPr/>
            </p:nvSpPr>
            <p:spPr>
              <a:xfrm>
                <a:off x="-53325" y="-61860"/>
                <a:ext cx="26481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a)</a:t>
                </a:r>
              </a:p>
            </p:txBody>
          </p:sp>
          <p:sp>
            <p:nvSpPr>
              <p:cNvPr id="378" name="TextBox 377">
                <a:extLst>
                  <a:ext uri="{FF2B5EF4-FFF2-40B4-BE49-F238E27FC236}">
                    <a16:creationId xmlns:a16="http://schemas.microsoft.com/office/drawing/2014/main" id="{8813A4CF-C83A-43C4-8AB0-087DEC3BC141}"/>
                  </a:ext>
                </a:extLst>
              </p:cNvPr>
              <p:cNvSpPr txBox="1"/>
              <p:nvPr/>
            </p:nvSpPr>
            <p:spPr>
              <a:xfrm>
                <a:off x="1690253" y="-55741"/>
                <a:ext cx="26962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b)</a:t>
                </a:r>
              </a:p>
            </p:txBody>
          </p:sp>
          <p:sp>
            <p:nvSpPr>
              <p:cNvPr id="379" name="TextBox 378">
                <a:extLst>
                  <a:ext uri="{FF2B5EF4-FFF2-40B4-BE49-F238E27FC236}">
                    <a16:creationId xmlns:a16="http://schemas.microsoft.com/office/drawing/2014/main" id="{EEB339DA-4A78-4369-B70E-8C003BAB1124}"/>
                  </a:ext>
                </a:extLst>
              </p:cNvPr>
              <p:cNvSpPr txBox="1"/>
              <p:nvPr/>
            </p:nvSpPr>
            <p:spPr>
              <a:xfrm>
                <a:off x="5207413" y="-55741"/>
                <a:ext cx="26962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d)</a:t>
                </a:r>
              </a:p>
            </p:txBody>
          </p:sp>
        </p:grpSp>
        <p:grpSp>
          <p:nvGrpSpPr>
            <p:cNvPr id="335" name="Group 334">
              <a:extLst>
                <a:ext uri="{FF2B5EF4-FFF2-40B4-BE49-F238E27FC236}">
                  <a16:creationId xmlns:a16="http://schemas.microsoft.com/office/drawing/2014/main" id="{C0C4817D-30B8-40D2-BA75-9C0241FEBCD4}"/>
                </a:ext>
              </a:extLst>
            </p:cNvPr>
            <p:cNvGrpSpPr/>
            <p:nvPr/>
          </p:nvGrpSpPr>
          <p:grpSpPr>
            <a:xfrm>
              <a:off x="-5560" y="-342378"/>
              <a:ext cx="1438092" cy="1745000"/>
              <a:chOff x="-215884" y="5660764"/>
              <a:chExt cx="1438092" cy="1745000"/>
            </a:xfrm>
          </p:grpSpPr>
          <p:grpSp>
            <p:nvGrpSpPr>
              <p:cNvPr id="363" name="Group 362">
                <a:extLst>
                  <a:ext uri="{FF2B5EF4-FFF2-40B4-BE49-F238E27FC236}">
                    <a16:creationId xmlns:a16="http://schemas.microsoft.com/office/drawing/2014/main" id="{4EDA55AB-DEB1-41C0-A625-5F0D8C393FBC}"/>
                  </a:ext>
                </a:extLst>
              </p:cNvPr>
              <p:cNvGrpSpPr/>
              <p:nvPr/>
            </p:nvGrpSpPr>
            <p:grpSpPr>
              <a:xfrm>
                <a:off x="-215884" y="5660764"/>
                <a:ext cx="1337585" cy="1745000"/>
                <a:chOff x="-215884" y="5660764"/>
                <a:chExt cx="1337585" cy="1745000"/>
              </a:xfrm>
            </p:grpSpPr>
            <p:grpSp>
              <p:nvGrpSpPr>
                <p:cNvPr id="366" name="Group 365">
                  <a:extLst>
                    <a:ext uri="{FF2B5EF4-FFF2-40B4-BE49-F238E27FC236}">
                      <a16:creationId xmlns:a16="http://schemas.microsoft.com/office/drawing/2014/main" id="{48EDD76D-D805-47DF-9AFD-61AD5F5D69B3}"/>
                    </a:ext>
                  </a:extLst>
                </p:cNvPr>
                <p:cNvGrpSpPr/>
                <p:nvPr/>
              </p:nvGrpSpPr>
              <p:grpSpPr>
                <a:xfrm>
                  <a:off x="-215884" y="5660764"/>
                  <a:ext cx="1337585" cy="1454689"/>
                  <a:chOff x="-215884" y="5660764"/>
                  <a:chExt cx="1337585" cy="1454689"/>
                </a:xfrm>
              </p:grpSpPr>
              <p:pic>
                <p:nvPicPr>
                  <p:cNvPr id="368" name="Picture 367">
                    <a:extLst>
                      <a:ext uri="{FF2B5EF4-FFF2-40B4-BE49-F238E27FC236}">
                        <a16:creationId xmlns:a16="http://schemas.microsoft.com/office/drawing/2014/main" id="{EC736559-7277-498C-80B8-A6AC002433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190344" y="6900476"/>
                    <a:ext cx="599507" cy="208524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  <p:grpSp>
                <p:nvGrpSpPr>
                  <p:cNvPr id="369" name="Group 368">
                    <a:extLst>
                      <a:ext uri="{FF2B5EF4-FFF2-40B4-BE49-F238E27FC236}">
                        <a16:creationId xmlns:a16="http://schemas.microsoft.com/office/drawing/2014/main" id="{8FC2DD8E-398E-4D29-A699-3E419F61B321}"/>
                      </a:ext>
                    </a:extLst>
                  </p:cNvPr>
                  <p:cNvGrpSpPr/>
                  <p:nvPr/>
                </p:nvGrpSpPr>
                <p:grpSpPr>
                  <a:xfrm>
                    <a:off x="151043" y="5660764"/>
                    <a:ext cx="681627" cy="1298538"/>
                    <a:chOff x="151043" y="5660764"/>
                    <a:chExt cx="681627" cy="1298538"/>
                  </a:xfrm>
                </p:grpSpPr>
                <p:sp>
                  <p:nvSpPr>
                    <p:cNvPr id="372" name="TextBox 371">
                      <a:extLst>
                        <a:ext uri="{FF2B5EF4-FFF2-40B4-BE49-F238E27FC236}">
                          <a16:creationId xmlns:a16="http://schemas.microsoft.com/office/drawing/2014/main" id="{EDC8D06F-1D80-4D2A-8E14-500E6A88D64C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-169077" y="6439127"/>
                      <a:ext cx="840295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Scramble siRNA</a:t>
                      </a:r>
                    </a:p>
                  </p:txBody>
                </p:sp>
                <p:sp>
                  <p:nvSpPr>
                    <p:cNvPr id="373" name="TextBox 372">
                      <a:extLst>
                        <a:ext uri="{FF2B5EF4-FFF2-40B4-BE49-F238E27FC236}">
                          <a16:creationId xmlns:a16="http://schemas.microsoft.com/office/drawing/2014/main" id="{77ED0E08-F869-4A2E-B4DD-8D0269BE890B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-221167" y="6209878"/>
                      <a:ext cx="1284006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Cdc42  siRNA</a:t>
                      </a:r>
                    </a:p>
                  </p:txBody>
                </p:sp>
                <p:sp>
                  <p:nvSpPr>
                    <p:cNvPr id="374" name="TextBox 373">
                      <a:extLst>
                        <a:ext uri="{FF2B5EF4-FFF2-40B4-BE49-F238E27FC236}">
                          <a16:creationId xmlns:a16="http://schemas.microsoft.com/office/drawing/2014/main" id="{A6613ACE-1A19-4482-90F7-76BB62D079E7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126828" y="6431988"/>
                      <a:ext cx="840295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Scramble siRNA</a:t>
                      </a:r>
                    </a:p>
                  </p:txBody>
                </p:sp>
                <p:sp>
                  <p:nvSpPr>
                    <p:cNvPr id="375" name="TextBox 374">
                      <a:extLst>
                        <a:ext uri="{FF2B5EF4-FFF2-40B4-BE49-F238E27FC236}">
                          <a16:creationId xmlns:a16="http://schemas.microsoft.com/office/drawing/2014/main" id="{FD7CA23A-C31C-4B30-9C7B-031ACDAA4939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90640" y="6202739"/>
                      <a:ext cx="1284006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Cdc42  siRNA</a:t>
                      </a:r>
                    </a:p>
                  </p:txBody>
                </p:sp>
              </p:grpSp>
              <p:sp>
                <p:nvSpPr>
                  <p:cNvPr id="370" name="TextBox 369">
                    <a:extLst>
                      <a:ext uri="{FF2B5EF4-FFF2-40B4-BE49-F238E27FC236}">
                        <a16:creationId xmlns:a16="http://schemas.microsoft.com/office/drawing/2014/main" id="{1069D83A-A86F-4E38-98E6-69E11D7485AA}"/>
                      </a:ext>
                    </a:extLst>
                  </p:cNvPr>
                  <p:cNvSpPr txBox="1"/>
                  <p:nvPr/>
                </p:nvSpPr>
                <p:spPr>
                  <a:xfrm>
                    <a:off x="-215884" y="6902829"/>
                    <a:ext cx="468398" cy="2000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37 kDa</a:t>
                    </a:r>
                  </a:p>
                </p:txBody>
              </p:sp>
              <p:sp>
                <p:nvSpPr>
                  <p:cNvPr id="371" name="TextBox 370">
                    <a:extLst>
                      <a:ext uri="{FF2B5EF4-FFF2-40B4-BE49-F238E27FC236}">
                        <a16:creationId xmlns:a16="http://schemas.microsoft.com/office/drawing/2014/main" id="{116BC8A6-1C81-48A8-A024-DD056A8FAB65}"/>
                      </a:ext>
                    </a:extLst>
                  </p:cNvPr>
                  <p:cNvSpPr txBox="1"/>
                  <p:nvPr/>
                </p:nvSpPr>
                <p:spPr>
                  <a:xfrm>
                    <a:off x="723835" y="6915398"/>
                    <a:ext cx="397866" cy="2000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LAT1</a:t>
                    </a:r>
                  </a:p>
                </p:txBody>
              </p:sp>
            </p:grpSp>
            <p:pic>
              <p:nvPicPr>
                <p:cNvPr id="367" name="Picture 366">
                  <a:extLst>
                    <a:ext uri="{FF2B5EF4-FFF2-40B4-BE49-F238E27FC236}">
                      <a16:creationId xmlns:a16="http://schemas.microsoft.com/office/drawing/2014/main" id="{ACEE8481-8B57-4C44-ADAB-C044BF5113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88585" y="7181375"/>
                  <a:ext cx="609053" cy="224389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</p:grpSp>
          <p:sp>
            <p:nvSpPr>
              <p:cNvPr id="364" name="TextBox 363">
                <a:extLst>
                  <a:ext uri="{FF2B5EF4-FFF2-40B4-BE49-F238E27FC236}">
                    <a16:creationId xmlns:a16="http://schemas.microsoft.com/office/drawing/2014/main" id="{CA41E921-87D7-4E71-9BFD-986B2D8F70DB}"/>
                  </a:ext>
                </a:extLst>
              </p:cNvPr>
              <p:cNvSpPr txBox="1"/>
              <p:nvPr/>
            </p:nvSpPr>
            <p:spPr>
              <a:xfrm>
                <a:off x="740986" y="7193541"/>
                <a:ext cx="48122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VDAC1</a:t>
                </a:r>
              </a:p>
            </p:txBody>
          </p:sp>
          <p:sp>
            <p:nvSpPr>
              <p:cNvPr id="365" name="TextBox 364">
                <a:extLst>
                  <a:ext uri="{FF2B5EF4-FFF2-40B4-BE49-F238E27FC236}">
                    <a16:creationId xmlns:a16="http://schemas.microsoft.com/office/drawing/2014/main" id="{EEDF50CF-DEB3-426C-B8C7-956FC107AEE6}"/>
                  </a:ext>
                </a:extLst>
              </p:cNvPr>
              <p:cNvSpPr txBox="1"/>
              <p:nvPr/>
            </p:nvSpPr>
            <p:spPr>
              <a:xfrm>
                <a:off x="-213331" y="7175259"/>
                <a:ext cx="468398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30 kDa</a:t>
                </a:r>
              </a:p>
            </p:txBody>
          </p:sp>
        </p:grpSp>
        <p:grpSp>
          <p:nvGrpSpPr>
            <p:cNvPr id="336" name="Group 335">
              <a:extLst>
                <a:ext uri="{FF2B5EF4-FFF2-40B4-BE49-F238E27FC236}">
                  <a16:creationId xmlns:a16="http://schemas.microsoft.com/office/drawing/2014/main" id="{8D25F53D-B3E5-4A6A-B2BB-872FCDBE43E0}"/>
                </a:ext>
              </a:extLst>
            </p:cNvPr>
            <p:cNvGrpSpPr/>
            <p:nvPr/>
          </p:nvGrpSpPr>
          <p:grpSpPr>
            <a:xfrm>
              <a:off x="3352775" y="-344469"/>
              <a:ext cx="1719005" cy="1721829"/>
              <a:chOff x="1647814" y="6257498"/>
              <a:chExt cx="1719005" cy="1721829"/>
            </a:xfrm>
          </p:grpSpPr>
          <p:grpSp>
            <p:nvGrpSpPr>
              <p:cNvPr id="350" name="Group 349">
                <a:extLst>
                  <a:ext uri="{FF2B5EF4-FFF2-40B4-BE49-F238E27FC236}">
                    <a16:creationId xmlns:a16="http://schemas.microsoft.com/office/drawing/2014/main" id="{137EEFA3-6F05-485B-91EC-73D6E763BDF8}"/>
                  </a:ext>
                </a:extLst>
              </p:cNvPr>
              <p:cNvGrpSpPr/>
              <p:nvPr/>
            </p:nvGrpSpPr>
            <p:grpSpPr>
              <a:xfrm>
                <a:off x="1647814" y="6257498"/>
                <a:ext cx="1719005" cy="1721829"/>
                <a:chOff x="1482603" y="5640870"/>
                <a:chExt cx="1719005" cy="1721829"/>
              </a:xfrm>
            </p:grpSpPr>
            <p:sp>
              <p:nvSpPr>
                <p:cNvPr id="352" name="TextBox 351">
                  <a:extLst>
                    <a:ext uri="{FF2B5EF4-FFF2-40B4-BE49-F238E27FC236}">
                      <a16:creationId xmlns:a16="http://schemas.microsoft.com/office/drawing/2014/main" id="{ED755FAD-8154-491A-B325-BBC0936C7E96}"/>
                    </a:ext>
                  </a:extLst>
                </p:cNvPr>
                <p:cNvSpPr txBox="1"/>
                <p:nvPr/>
              </p:nvSpPr>
              <p:spPr>
                <a:xfrm>
                  <a:off x="1488001" y="6877330"/>
                  <a:ext cx="468398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37 kDa</a:t>
                  </a:r>
                </a:p>
              </p:txBody>
            </p:sp>
            <p:sp>
              <p:nvSpPr>
                <p:cNvPr id="353" name="TextBox 352">
                  <a:extLst>
                    <a:ext uri="{FF2B5EF4-FFF2-40B4-BE49-F238E27FC236}">
                      <a16:creationId xmlns:a16="http://schemas.microsoft.com/office/drawing/2014/main" id="{5BD74F17-C9FD-4F3D-BBC6-3FA6FF73B40C}"/>
                    </a:ext>
                  </a:extLst>
                </p:cNvPr>
                <p:cNvSpPr txBox="1"/>
                <p:nvPr/>
              </p:nvSpPr>
              <p:spPr>
                <a:xfrm>
                  <a:off x="2719771" y="6864024"/>
                  <a:ext cx="397866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LAT1</a:t>
                  </a:r>
                </a:p>
              </p:txBody>
            </p:sp>
            <p:grpSp>
              <p:nvGrpSpPr>
                <p:cNvPr id="354" name="Group 353">
                  <a:extLst>
                    <a:ext uri="{FF2B5EF4-FFF2-40B4-BE49-F238E27FC236}">
                      <a16:creationId xmlns:a16="http://schemas.microsoft.com/office/drawing/2014/main" id="{126B9496-9B8B-480A-8308-2831D87CF84D}"/>
                    </a:ext>
                  </a:extLst>
                </p:cNvPr>
                <p:cNvGrpSpPr/>
                <p:nvPr/>
              </p:nvGrpSpPr>
              <p:grpSpPr>
                <a:xfrm>
                  <a:off x="1482603" y="5640870"/>
                  <a:ext cx="1719005" cy="1721829"/>
                  <a:chOff x="1482603" y="5640870"/>
                  <a:chExt cx="1719005" cy="1721829"/>
                </a:xfrm>
              </p:grpSpPr>
              <p:grpSp>
                <p:nvGrpSpPr>
                  <p:cNvPr id="355" name="Group 354">
                    <a:extLst>
                      <a:ext uri="{FF2B5EF4-FFF2-40B4-BE49-F238E27FC236}">
                        <a16:creationId xmlns:a16="http://schemas.microsoft.com/office/drawing/2014/main" id="{117CBF29-3B28-4B66-B8F7-4870BAE080E5}"/>
                      </a:ext>
                    </a:extLst>
                  </p:cNvPr>
                  <p:cNvGrpSpPr/>
                  <p:nvPr/>
                </p:nvGrpSpPr>
                <p:grpSpPr>
                  <a:xfrm>
                    <a:off x="1877958" y="5640870"/>
                    <a:ext cx="921858" cy="1451754"/>
                    <a:chOff x="1845840" y="5983134"/>
                    <a:chExt cx="921858" cy="1451754"/>
                  </a:xfrm>
                </p:grpSpPr>
                <p:pic>
                  <p:nvPicPr>
                    <p:cNvPr id="358" name="Picture 357">
                      <a:extLst>
                        <a:ext uri="{FF2B5EF4-FFF2-40B4-BE49-F238E27FC236}">
                          <a16:creationId xmlns:a16="http://schemas.microsoft.com/office/drawing/2014/main" id="{C6E0481C-2E9F-43DA-9AFA-DC8B1841124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9"/>
                    <a:stretch>
                      <a:fillRect/>
                    </a:stretch>
                  </p:blipFill>
                  <p:spPr>
                    <a:xfrm>
                      <a:off x="1864248" y="7213072"/>
                      <a:ext cx="887265" cy="221816"/>
                    </a:xfrm>
                    <a:prstGeom prst="rect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</p:pic>
                <p:sp>
                  <p:nvSpPr>
                    <p:cNvPr id="359" name="TextBox 358">
                      <a:extLst>
                        <a:ext uri="{FF2B5EF4-FFF2-40B4-BE49-F238E27FC236}">
                          <a16:creationId xmlns:a16="http://schemas.microsoft.com/office/drawing/2014/main" id="{296D1AB8-459B-4D2D-A772-CAC1B94F8D7E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1525720" y="6754358"/>
                      <a:ext cx="840295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Scramble siRNA</a:t>
                      </a:r>
                    </a:p>
                  </p:txBody>
                </p:sp>
                <p:sp>
                  <p:nvSpPr>
                    <p:cNvPr id="360" name="TextBox 359">
                      <a:extLst>
                        <a:ext uri="{FF2B5EF4-FFF2-40B4-BE49-F238E27FC236}">
                          <a16:creationId xmlns:a16="http://schemas.microsoft.com/office/drawing/2014/main" id="{065B1404-5310-4192-9203-E68352967E6F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1561091" y="6525109"/>
                      <a:ext cx="1284006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Rac1  siRNA</a:t>
                      </a:r>
                    </a:p>
                  </p:txBody>
                </p:sp>
                <p:sp>
                  <p:nvSpPr>
                    <p:cNvPr id="361" name="TextBox 360">
                      <a:extLst>
                        <a:ext uri="{FF2B5EF4-FFF2-40B4-BE49-F238E27FC236}">
                          <a16:creationId xmlns:a16="http://schemas.microsoft.com/office/drawing/2014/main" id="{C6FDC339-C1E9-4E60-8EB7-2C139B6CD54A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2247523" y="6753878"/>
                      <a:ext cx="840295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Scramble siRNA</a:t>
                      </a:r>
                    </a:p>
                  </p:txBody>
                </p:sp>
                <p:sp>
                  <p:nvSpPr>
                    <p:cNvPr id="362" name="TextBox 361">
                      <a:extLst>
                        <a:ext uri="{FF2B5EF4-FFF2-40B4-BE49-F238E27FC236}">
                          <a16:creationId xmlns:a16="http://schemas.microsoft.com/office/drawing/2014/main" id="{5AAA509F-556D-4CEA-887E-A48C761FB012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1796119" y="6532887"/>
                      <a:ext cx="1284006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Rac1  siRNA</a:t>
                      </a:r>
                    </a:p>
                  </p:txBody>
                </p:sp>
              </p:grpSp>
              <p:sp>
                <p:nvSpPr>
                  <p:cNvPr id="356" name="TextBox 355">
                    <a:extLst>
                      <a:ext uri="{FF2B5EF4-FFF2-40B4-BE49-F238E27FC236}">
                        <a16:creationId xmlns:a16="http://schemas.microsoft.com/office/drawing/2014/main" id="{5D9DCDAB-94B8-47C0-9B71-7EC42E25EE11}"/>
                      </a:ext>
                    </a:extLst>
                  </p:cNvPr>
                  <p:cNvSpPr txBox="1"/>
                  <p:nvPr/>
                </p:nvSpPr>
                <p:spPr>
                  <a:xfrm>
                    <a:off x="2720386" y="7162644"/>
                    <a:ext cx="481222" cy="2000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VDAC1</a:t>
                    </a:r>
                  </a:p>
                </p:txBody>
              </p:sp>
              <p:sp>
                <p:nvSpPr>
                  <p:cNvPr id="357" name="TextBox 356">
                    <a:extLst>
                      <a:ext uri="{FF2B5EF4-FFF2-40B4-BE49-F238E27FC236}">
                        <a16:creationId xmlns:a16="http://schemas.microsoft.com/office/drawing/2014/main" id="{531C7881-7C7E-412A-9C5F-84E406780822}"/>
                      </a:ext>
                    </a:extLst>
                  </p:cNvPr>
                  <p:cNvSpPr txBox="1"/>
                  <p:nvPr/>
                </p:nvSpPr>
                <p:spPr>
                  <a:xfrm>
                    <a:off x="1482603" y="7149760"/>
                    <a:ext cx="468398" cy="2000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30 kDa</a:t>
                    </a:r>
                  </a:p>
                </p:txBody>
              </p:sp>
            </p:grpSp>
          </p:grpSp>
          <p:pic>
            <p:nvPicPr>
              <p:cNvPr id="351" name="Picture 350">
                <a:extLst>
                  <a:ext uri="{FF2B5EF4-FFF2-40B4-BE49-F238E27FC236}">
                    <a16:creationId xmlns:a16="http://schemas.microsoft.com/office/drawing/2014/main" id="{9220E1D5-9409-4085-8A7A-3E7D54B0F8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051437" y="7755537"/>
                <a:ext cx="897406" cy="222039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</p:grpSp>
        <p:grpSp>
          <p:nvGrpSpPr>
            <p:cNvPr id="337" name="Group 336">
              <a:extLst>
                <a:ext uri="{FF2B5EF4-FFF2-40B4-BE49-F238E27FC236}">
                  <a16:creationId xmlns:a16="http://schemas.microsoft.com/office/drawing/2014/main" id="{D3562CF1-61FA-4917-A1B0-8280F50CAEA3}"/>
                </a:ext>
              </a:extLst>
            </p:cNvPr>
            <p:cNvGrpSpPr/>
            <p:nvPr/>
          </p:nvGrpSpPr>
          <p:grpSpPr>
            <a:xfrm>
              <a:off x="1760102" y="167551"/>
              <a:ext cx="844836" cy="1389641"/>
              <a:chOff x="1794310" y="6428797"/>
              <a:chExt cx="844836" cy="1389641"/>
            </a:xfrm>
          </p:grpSpPr>
          <p:grpSp>
            <p:nvGrpSpPr>
              <p:cNvPr id="344" name="Group 343">
                <a:extLst>
                  <a:ext uri="{FF2B5EF4-FFF2-40B4-BE49-F238E27FC236}">
                    <a16:creationId xmlns:a16="http://schemas.microsoft.com/office/drawing/2014/main" id="{82B0294E-0F6A-4F7A-9504-EC825B436393}"/>
                  </a:ext>
                </a:extLst>
              </p:cNvPr>
              <p:cNvGrpSpPr/>
              <p:nvPr/>
            </p:nvGrpSpPr>
            <p:grpSpPr>
              <a:xfrm>
                <a:off x="1920875" y="6428797"/>
                <a:ext cx="718271" cy="1389641"/>
                <a:chOff x="1920875" y="6428797"/>
                <a:chExt cx="718271" cy="1389641"/>
              </a:xfrm>
            </p:grpSpPr>
            <p:graphicFrame>
              <p:nvGraphicFramePr>
                <p:cNvPr id="348" name="Object 347">
                  <a:extLst>
                    <a:ext uri="{FF2B5EF4-FFF2-40B4-BE49-F238E27FC236}">
                      <a16:creationId xmlns:a16="http://schemas.microsoft.com/office/drawing/2014/main" id="{7602A3CF-93F2-4DC8-A0FF-E326C0578931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580637999"/>
                    </p:ext>
                  </p:extLst>
                </p:nvPr>
              </p:nvGraphicFramePr>
              <p:xfrm>
                <a:off x="1920875" y="6616700"/>
                <a:ext cx="712788" cy="120173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8" name="Prism 5" r:id="rId11" imgW="1435680" imgH="2423160" progId="Prism5.Document">
                        <p:embed/>
                      </p:oleObj>
                    </mc:Choice>
                    <mc:Fallback>
                      <p:oleObj name="Prism 5" r:id="rId11" imgW="1435680" imgH="2423160" progId="Prism5.Document">
                        <p:embed/>
                        <p:pic>
                          <p:nvPicPr>
                            <p:cNvPr id="348" name="Object 347">
                              <a:extLst>
                                <a:ext uri="{FF2B5EF4-FFF2-40B4-BE49-F238E27FC236}">
                                  <a16:creationId xmlns:a16="http://schemas.microsoft.com/office/drawing/2014/main" id="{7602A3CF-93F2-4DC8-A0FF-E326C0578931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12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920875" y="6616700"/>
                              <a:ext cx="712788" cy="1201738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47" name="TextBox 346">
                  <a:extLst>
                    <a:ext uri="{FF2B5EF4-FFF2-40B4-BE49-F238E27FC236}">
                      <a16:creationId xmlns:a16="http://schemas.microsoft.com/office/drawing/2014/main" id="{7FB8304B-248A-46CD-BB5B-E6B855D6DC48}"/>
                    </a:ext>
                  </a:extLst>
                </p:cNvPr>
                <p:cNvSpPr txBox="1"/>
                <p:nvPr/>
              </p:nvSpPr>
              <p:spPr>
                <a:xfrm>
                  <a:off x="2231662" y="6428797"/>
                  <a:ext cx="407484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b="1" u="sng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LAT1</a:t>
                  </a:r>
                </a:p>
              </p:txBody>
            </p:sp>
          </p:grpSp>
          <p:sp>
            <p:nvSpPr>
              <p:cNvPr id="345" name="TextBox 344">
                <a:extLst>
                  <a:ext uri="{FF2B5EF4-FFF2-40B4-BE49-F238E27FC236}">
                    <a16:creationId xmlns:a16="http://schemas.microsoft.com/office/drawing/2014/main" id="{71073190-85FE-4704-BE7A-1612933B3311}"/>
                  </a:ext>
                </a:extLst>
              </p:cNvPr>
              <p:cNvSpPr txBox="1"/>
              <p:nvPr/>
            </p:nvSpPr>
            <p:spPr>
              <a:xfrm rot="16200000">
                <a:off x="1473389" y="7076163"/>
                <a:ext cx="841897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density </a:t>
                </a:r>
              </a:p>
            </p:txBody>
          </p:sp>
        </p:grpSp>
        <p:grpSp>
          <p:nvGrpSpPr>
            <p:cNvPr id="338" name="Group 337">
              <a:extLst>
                <a:ext uri="{FF2B5EF4-FFF2-40B4-BE49-F238E27FC236}">
                  <a16:creationId xmlns:a16="http://schemas.microsoft.com/office/drawing/2014/main" id="{895101AB-AE3F-4509-81A7-821639CCC70F}"/>
                </a:ext>
              </a:extLst>
            </p:cNvPr>
            <p:cNvGrpSpPr/>
            <p:nvPr/>
          </p:nvGrpSpPr>
          <p:grpSpPr>
            <a:xfrm>
              <a:off x="5404120" y="159427"/>
              <a:ext cx="972915" cy="1342346"/>
              <a:chOff x="5330978" y="6462521"/>
              <a:chExt cx="972915" cy="1342346"/>
            </a:xfrm>
          </p:grpSpPr>
          <p:grpSp>
            <p:nvGrpSpPr>
              <p:cNvPr id="339" name="Group 338">
                <a:extLst>
                  <a:ext uri="{FF2B5EF4-FFF2-40B4-BE49-F238E27FC236}">
                    <a16:creationId xmlns:a16="http://schemas.microsoft.com/office/drawing/2014/main" id="{BD8E3C5A-6103-42F6-AD96-32F0E96C5575}"/>
                  </a:ext>
                </a:extLst>
              </p:cNvPr>
              <p:cNvGrpSpPr/>
              <p:nvPr/>
            </p:nvGrpSpPr>
            <p:grpSpPr>
              <a:xfrm>
                <a:off x="5405368" y="6462521"/>
                <a:ext cx="898525" cy="1342346"/>
                <a:chOff x="5405368" y="6462521"/>
                <a:chExt cx="898525" cy="1342346"/>
              </a:xfrm>
            </p:grpSpPr>
            <p:graphicFrame>
              <p:nvGraphicFramePr>
                <p:cNvPr id="341" name="Object 340">
                  <a:extLst>
                    <a:ext uri="{FF2B5EF4-FFF2-40B4-BE49-F238E27FC236}">
                      <a16:creationId xmlns:a16="http://schemas.microsoft.com/office/drawing/2014/main" id="{DE917F42-7842-47D9-97C1-9EDA9A0E00A2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62085691"/>
                    </p:ext>
                  </p:extLst>
                </p:nvPr>
              </p:nvGraphicFramePr>
              <p:xfrm>
                <a:off x="5405368" y="6599954"/>
                <a:ext cx="898525" cy="12049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9" name="Prism 5" r:id="rId13" imgW="1801440" imgH="2418480" progId="Prism5.Document">
                        <p:embed/>
                      </p:oleObj>
                    </mc:Choice>
                    <mc:Fallback>
                      <p:oleObj name="Prism 5" r:id="rId13" imgW="1801440" imgH="2418480" progId="Prism5.Document">
                        <p:embed/>
                        <p:pic>
                          <p:nvPicPr>
                            <p:cNvPr id="341" name="Object 340">
                              <a:extLst>
                                <a:ext uri="{FF2B5EF4-FFF2-40B4-BE49-F238E27FC236}">
                                  <a16:creationId xmlns:a16="http://schemas.microsoft.com/office/drawing/2014/main" id="{DE917F42-7842-47D9-97C1-9EDA9A0E00A2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405368" y="6599954"/>
                              <a:ext cx="898525" cy="120491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43" name="TextBox 342">
                  <a:extLst>
                    <a:ext uri="{FF2B5EF4-FFF2-40B4-BE49-F238E27FC236}">
                      <a16:creationId xmlns:a16="http://schemas.microsoft.com/office/drawing/2014/main" id="{491214BF-EC1F-408E-BE7A-2AC903D3CEBC}"/>
                    </a:ext>
                  </a:extLst>
                </p:cNvPr>
                <p:cNvSpPr txBox="1"/>
                <p:nvPr/>
              </p:nvSpPr>
              <p:spPr>
                <a:xfrm>
                  <a:off x="5757690" y="6462521"/>
                  <a:ext cx="407484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b="1" u="sng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LAT1</a:t>
                  </a:r>
                </a:p>
              </p:txBody>
            </p:sp>
          </p:grpSp>
          <p:sp>
            <p:nvSpPr>
              <p:cNvPr id="340" name="TextBox 339">
                <a:extLst>
                  <a:ext uri="{FF2B5EF4-FFF2-40B4-BE49-F238E27FC236}">
                    <a16:creationId xmlns:a16="http://schemas.microsoft.com/office/drawing/2014/main" id="{7F2E973F-3DBC-41D5-AB59-8EE775B2CF79}"/>
                  </a:ext>
                </a:extLst>
              </p:cNvPr>
              <p:cNvSpPr txBox="1"/>
              <p:nvPr/>
            </p:nvSpPr>
            <p:spPr>
              <a:xfrm rot="16200000">
                <a:off x="5010057" y="7081751"/>
                <a:ext cx="841897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density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15981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</TotalTime>
  <Words>45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5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Fredrick Rosario</dc:creator>
  <cp:lastModifiedBy>Fredrick Rosario</cp:lastModifiedBy>
  <cp:revision>3</cp:revision>
  <cp:lastPrinted>2019-11-02T18:01:49Z</cp:lastPrinted>
  <dcterms:created xsi:type="dcterms:W3CDTF">2019-11-02T14:17:02Z</dcterms:created>
  <dcterms:modified xsi:type="dcterms:W3CDTF">2019-11-03T02:39:58Z</dcterms:modified>
</cp:coreProperties>
</file>