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3657600" cy="3657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52" userDrawn="1">
          <p15:clr>
            <a:srgbClr val="A4A3A4"/>
          </p15:clr>
        </p15:guide>
        <p15:guide id="2" pos="115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FF9CA7E-C3D9-43FC-BD5E-4CD6CBE7AF2A}" v="4" dt="2019-11-03T01:57:58.84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14" autoAdjust="0"/>
    <p:restoredTop sz="94660"/>
  </p:normalViewPr>
  <p:slideViewPr>
    <p:cSldViewPr snapToGrid="0" showGuides="1">
      <p:cViewPr varScale="1">
        <p:scale>
          <a:sx n="151" d="100"/>
          <a:sy n="151" d="100"/>
        </p:scale>
        <p:origin x="2131" y="96"/>
      </p:cViewPr>
      <p:guideLst>
        <p:guide orient="horz" pos="1152"/>
        <p:guide pos="115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redrick Rosario" userId="9c556e4989afe930" providerId="LiveId" clId="{3C27A06E-5535-47A1-B9C9-73E1162009EE}"/>
    <pc:docChg chg="modSld">
      <pc:chgData name="Fredrick Rosario" userId="9c556e4989afe930" providerId="LiveId" clId="{3C27A06E-5535-47A1-B9C9-73E1162009EE}" dt="2019-06-27T19:48:59.040" v="2" actId="20577"/>
      <pc:docMkLst>
        <pc:docMk/>
      </pc:docMkLst>
      <pc:sldChg chg="addSp modSp">
        <pc:chgData name="Fredrick Rosario" userId="9c556e4989afe930" providerId="LiveId" clId="{3C27A06E-5535-47A1-B9C9-73E1162009EE}" dt="2019-06-27T19:48:59.040" v="2" actId="20577"/>
        <pc:sldMkLst>
          <pc:docMk/>
          <pc:sldMk cId="2995426357" sldId="256"/>
        </pc:sldMkLst>
        <pc:spChg chg="add mod">
          <ac:chgData name="Fredrick Rosario" userId="9c556e4989afe930" providerId="LiveId" clId="{3C27A06E-5535-47A1-B9C9-73E1162009EE}" dt="2019-06-27T19:48:59.040" v="2" actId="20577"/>
          <ac:spMkLst>
            <pc:docMk/>
            <pc:sldMk cId="2995426357" sldId="256"/>
            <ac:spMk id="28" creationId="{0FE28698-74BE-42DB-96F8-C67862B9E5AA}"/>
          </ac:spMkLst>
        </pc:spChg>
      </pc:sldChg>
    </pc:docChg>
  </pc:docChgLst>
  <pc:docChgLst>
    <pc:chgData name="Fredrick Rosario" userId="9c556e4989afe930" providerId="LiveId" clId="{8FF9CA7E-C3D9-43FC-BD5E-4CD6CBE7AF2A}"/>
    <pc:docChg chg="custSel modSld">
      <pc:chgData name="Fredrick Rosario" userId="9c556e4989afe930" providerId="LiveId" clId="{8FF9CA7E-C3D9-43FC-BD5E-4CD6CBE7AF2A}" dt="2019-11-03T03:46:08.421" v="24" actId="20577"/>
      <pc:docMkLst>
        <pc:docMk/>
      </pc:docMkLst>
      <pc:sldChg chg="addSp delSp modSp">
        <pc:chgData name="Fredrick Rosario" userId="9c556e4989afe930" providerId="LiveId" clId="{8FF9CA7E-C3D9-43FC-BD5E-4CD6CBE7AF2A}" dt="2019-11-03T03:46:08.421" v="24" actId="20577"/>
        <pc:sldMkLst>
          <pc:docMk/>
          <pc:sldMk cId="2995426357" sldId="256"/>
        </pc:sldMkLst>
        <pc:spChg chg="mod">
          <ac:chgData name="Fredrick Rosario" userId="9c556e4989afe930" providerId="LiveId" clId="{8FF9CA7E-C3D9-43FC-BD5E-4CD6CBE7AF2A}" dt="2019-11-03T01:58:08.951" v="22" actId="1076"/>
          <ac:spMkLst>
            <pc:docMk/>
            <pc:sldMk cId="2995426357" sldId="256"/>
            <ac:spMk id="23" creationId="{87F384A5-710C-4B0E-B377-0775242CA65D}"/>
          </ac:spMkLst>
        </pc:spChg>
        <pc:spChg chg="mod">
          <ac:chgData name="Fredrick Rosario" userId="9c556e4989afe930" providerId="LiveId" clId="{8FF9CA7E-C3D9-43FC-BD5E-4CD6CBE7AF2A}" dt="2019-11-03T03:46:08.421" v="24" actId="20577"/>
          <ac:spMkLst>
            <pc:docMk/>
            <pc:sldMk cId="2995426357" sldId="256"/>
            <ac:spMk id="28" creationId="{0FE28698-74BE-42DB-96F8-C67862B9E5AA}"/>
          </ac:spMkLst>
        </pc:spChg>
        <pc:graphicFrameChg chg="mod">
          <ac:chgData name="Fredrick Rosario" userId="9c556e4989afe930" providerId="LiveId" clId="{8FF9CA7E-C3D9-43FC-BD5E-4CD6CBE7AF2A}" dt="2019-11-03T01:57:36.540" v="18"/>
          <ac:graphicFrameMkLst>
            <pc:docMk/>
            <pc:sldMk cId="2995426357" sldId="256"/>
            <ac:graphicFrameMk id="6" creationId="{CB594861-1DE8-45F4-B014-9E5EF2F344E7}"/>
          </ac:graphicFrameMkLst>
        </pc:graphicFrameChg>
        <pc:graphicFrameChg chg="del">
          <ac:chgData name="Fredrick Rosario" userId="9c556e4989afe930" providerId="LiveId" clId="{8FF9CA7E-C3D9-43FC-BD5E-4CD6CBE7AF2A}" dt="2019-11-03T01:57:41.724" v="19" actId="478"/>
          <ac:graphicFrameMkLst>
            <pc:docMk/>
            <pc:sldMk cId="2995426357" sldId="256"/>
            <ac:graphicFrameMk id="25" creationId="{D156D65B-D955-4CD5-AAFE-EBB8735C7530}"/>
          </ac:graphicFrameMkLst>
        </pc:graphicFrameChg>
        <pc:graphicFrameChg chg="add mod">
          <ac:chgData name="Fredrick Rosario" userId="9c556e4989afe930" providerId="LiveId" clId="{8FF9CA7E-C3D9-43FC-BD5E-4CD6CBE7AF2A}" dt="2019-11-03T01:58:03.332" v="21" actId="1076"/>
          <ac:graphicFrameMkLst>
            <pc:docMk/>
            <pc:sldMk cId="2995426357" sldId="256"/>
            <ac:graphicFrameMk id="29" creationId="{9C5B5C07-E837-401E-A118-767E3AB33223}"/>
          </ac:graphicFrameMkLst>
        </pc:graphicFrameChg>
      </pc:sldChg>
    </pc:docChg>
  </pc:docChgLst>
</pc:chgInfo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320" y="598593"/>
            <a:ext cx="3108960" cy="1273387"/>
          </a:xfrm>
        </p:spPr>
        <p:txBody>
          <a:bodyPr anchor="b"/>
          <a:lstStyle>
            <a:lvl1pPr algn="ctr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1921087"/>
            <a:ext cx="2743200" cy="883073"/>
          </a:xfrm>
        </p:spPr>
        <p:txBody>
          <a:bodyPr/>
          <a:lstStyle>
            <a:lvl1pPr marL="0" indent="0" algn="ctr">
              <a:buNone/>
              <a:defRPr sz="960"/>
            </a:lvl1pPr>
            <a:lvl2pPr marL="182880" indent="0" algn="ctr">
              <a:buNone/>
              <a:defRPr sz="800"/>
            </a:lvl2pPr>
            <a:lvl3pPr marL="365760" indent="0" algn="ctr">
              <a:buNone/>
              <a:defRPr sz="720"/>
            </a:lvl3pPr>
            <a:lvl4pPr marL="548640" indent="0" algn="ctr">
              <a:buNone/>
              <a:defRPr sz="640"/>
            </a:lvl4pPr>
            <a:lvl5pPr marL="731520" indent="0" algn="ctr">
              <a:buNone/>
              <a:defRPr sz="640"/>
            </a:lvl5pPr>
            <a:lvl6pPr marL="914400" indent="0" algn="ctr">
              <a:buNone/>
              <a:defRPr sz="640"/>
            </a:lvl6pPr>
            <a:lvl7pPr marL="1097280" indent="0" algn="ctr">
              <a:buNone/>
              <a:defRPr sz="640"/>
            </a:lvl7pPr>
            <a:lvl8pPr marL="1280160" indent="0" algn="ctr">
              <a:buNone/>
              <a:defRPr sz="640"/>
            </a:lvl8pPr>
            <a:lvl9pPr marL="1463040" indent="0" algn="ctr">
              <a:buNone/>
              <a:defRPr sz="64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C238A-2F39-4E99-8E8A-9335304BC71F}" type="datetimeFigureOut">
              <a:rPr lang="en-US" smtClean="0"/>
              <a:t>11/2/2019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94A30-B200-49B4-ACA5-12F26B2794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381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C238A-2F39-4E99-8E8A-9335304BC71F}" type="datetimeFigureOut">
              <a:rPr lang="en-US" smtClean="0"/>
              <a:t>11/2/2019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94A30-B200-49B4-ACA5-12F26B2794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7011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617470" y="194733"/>
            <a:ext cx="788670" cy="309964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1460" y="194733"/>
            <a:ext cx="2320290" cy="309964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C238A-2F39-4E99-8E8A-9335304BC71F}" type="datetimeFigureOut">
              <a:rPr lang="en-US" smtClean="0"/>
              <a:t>11/2/2019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94A30-B200-49B4-ACA5-12F26B2794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2570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C238A-2F39-4E99-8E8A-9335304BC71F}" type="datetimeFigureOut">
              <a:rPr lang="en-US" smtClean="0"/>
              <a:t>11/2/2019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94A30-B200-49B4-ACA5-12F26B2794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365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555" y="911861"/>
            <a:ext cx="3154680" cy="152146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9555" y="2447714"/>
            <a:ext cx="3154680" cy="800100"/>
          </a:xfrm>
        </p:spPr>
        <p:txBody>
          <a:bodyPr/>
          <a:lstStyle>
            <a:lvl1pPr marL="0" indent="0">
              <a:buNone/>
              <a:defRPr sz="960">
                <a:solidFill>
                  <a:schemeClr val="tx1"/>
                </a:solidFill>
              </a:defRPr>
            </a:lvl1pPr>
            <a:lvl2pPr marL="18288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2pPr>
            <a:lvl3pPr marL="365760" indent="0">
              <a:buNone/>
              <a:defRPr sz="720">
                <a:solidFill>
                  <a:schemeClr val="tx1">
                    <a:tint val="75000"/>
                  </a:schemeClr>
                </a:solidFill>
              </a:defRPr>
            </a:lvl3pPr>
            <a:lvl4pPr marL="548640" indent="0">
              <a:buNone/>
              <a:defRPr sz="640">
                <a:solidFill>
                  <a:schemeClr val="tx1">
                    <a:tint val="75000"/>
                  </a:schemeClr>
                </a:solidFill>
              </a:defRPr>
            </a:lvl4pPr>
            <a:lvl5pPr marL="731520" indent="0">
              <a:buNone/>
              <a:defRPr sz="640">
                <a:solidFill>
                  <a:schemeClr val="tx1">
                    <a:tint val="75000"/>
                  </a:schemeClr>
                </a:solidFill>
              </a:defRPr>
            </a:lvl5pPr>
            <a:lvl6pPr marL="914400" indent="0">
              <a:buNone/>
              <a:defRPr sz="640">
                <a:solidFill>
                  <a:schemeClr val="tx1">
                    <a:tint val="75000"/>
                  </a:schemeClr>
                </a:solidFill>
              </a:defRPr>
            </a:lvl6pPr>
            <a:lvl7pPr marL="1097280" indent="0">
              <a:buNone/>
              <a:defRPr sz="640">
                <a:solidFill>
                  <a:schemeClr val="tx1">
                    <a:tint val="75000"/>
                  </a:schemeClr>
                </a:solidFill>
              </a:defRPr>
            </a:lvl7pPr>
            <a:lvl8pPr marL="1280160" indent="0">
              <a:buNone/>
              <a:defRPr sz="640">
                <a:solidFill>
                  <a:schemeClr val="tx1">
                    <a:tint val="75000"/>
                  </a:schemeClr>
                </a:solidFill>
              </a:defRPr>
            </a:lvl8pPr>
            <a:lvl9pPr marL="1463040" indent="0">
              <a:buNone/>
              <a:defRPr sz="6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C238A-2F39-4E99-8E8A-9335304BC71F}" type="datetimeFigureOut">
              <a:rPr lang="en-US" smtClean="0"/>
              <a:t>11/2/2019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94A30-B200-49B4-ACA5-12F26B2794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0843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1460" y="973666"/>
            <a:ext cx="1554480" cy="2320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51660" y="973666"/>
            <a:ext cx="1554480" cy="2320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C238A-2F39-4E99-8E8A-9335304BC71F}" type="datetimeFigureOut">
              <a:rPr lang="en-US" smtClean="0"/>
              <a:t>11/2/2019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94A30-B200-49B4-ACA5-12F26B2794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4237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936" y="194734"/>
            <a:ext cx="3154680" cy="7069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937" y="896620"/>
            <a:ext cx="1547336" cy="439420"/>
          </a:xfrm>
        </p:spPr>
        <p:txBody>
          <a:bodyPr anchor="b"/>
          <a:lstStyle>
            <a:lvl1pPr marL="0" indent="0">
              <a:buNone/>
              <a:defRPr sz="960" b="1"/>
            </a:lvl1pPr>
            <a:lvl2pPr marL="182880" indent="0">
              <a:buNone/>
              <a:defRPr sz="800" b="1"/>
            </a:lvl2pPr>
            <a:lvl3pPr marL="365760" indent="0">
              <a:buNone/>
              <a:defRPr sz="720" b="1"/>
            </a:lvl3pPr>
            <a:lvl4pPr marL="548640" indent="0">
              <a:buNone/>
              <a:defRPr sz="640" b="1"/>
            </a:lvl4pPr>
            <a:lvl5pPr marL="731520" indent="0">
              <a:buNone/>
              <a:defRPr sz="640" b="1"/>
            </a:lvl5pPr>
            <a:lvl6pPr marL="914400" indent="0">
              <a:buNone/>
              <a:defRPr sz="640" b="1"/>
            </a:lvl6pPr>
            <a:lvl7pPr marL="1097280" indent="0">
              <a:buNone/>
              <a:defRPr sz="640" b="1"/>
            </a:lvl7pPr>
            <a:lvl8pPr marL="1280160" indent="0">
              <a:buNone/>
              <a:defRPr sz="640" b="1"/>
            </a:lvl8pPr>
            <a:lvl9pPr marL="1463040" indent="0">
              <a:buNone/>
              <a:defRPr sz="6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1937" y="1336040"/>
            <a:ext cx="1547336" cy="19651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51660" y="896620"/>
            <a:ext cx="1554956" cy="439420"/>
          </a:xfrm>
        </p:spPr>
        <p:txBody>
          <a:bodyPr anchor="b"/>
          <a:lstStyle>
            <a:lvl1pPr marL="0" indent="0">
              <a:buNone/>
              <a:defRPr sz="960" b="1"/>
            </a:lvl1pPr>
            <a:lvl2pPr marL="182880" indent="0">
              <a:buNone/>
              <a:defRPr sz="800" b="1"/>
            </a:lvl2pPr>
            <a:lvl3pPr marL="365760" indent="0">
              <a:buNone/>
              <a:defRPr sz="720" b="1"/>
            </a:lvl3pPr>
            <a:lvl4pPr marL="548640" indent="0">
              <a:buNone/>
              <a:defRPr sz="640" b="1"/>
            </a:lvl4pPr>
            <a:lvl5pPr marL="731520" indent="0">
              <a:buNone/>
              <a:defRPr sz="640" b="1"/>
            </a:lvl5pPr>
            <a:lvl6pPr marL="914400" indent="0">
              <a:buNone/>
              <a:defRPr sz="640" b="1"/>
            </a:lvl6pPr>
            <a:lvl7pPr marL="1097280" indent="0">
              <a:buNone/>
              <a:defRPr sz="640" b="1"/>
            </a:lvl7pPr>
            <a:lvl8pPr marL="1280160" indent="0">
              <a:buNone/>
              <a:defRPr sz="640" b="1"/>
            </a:lvl8pPr>
            <a:lvl9pPr marL="1463040" indent="0">
              <a:buNone/>
              <a:defRPr sz="6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51660" y="1336040"/>
            <a:ext cx="1554956" cy="19651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C238A-2F39-4E99-8E8A-9335304BC71F}" type="datetimeFigureOut">
              <a:rPr lang="en-US" smtClean="0"/>
              <a:t>11/2/2019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94A30-B200-49B4-ACA5-12F26B2794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1168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C238A-2F39-4E99-8E8A-9335304BC71F}" type="datetimeFigureOut">
              <a:rPr lang="en-US" smtClean="0"/>
              <a:t>11/2/2019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94A30-B200-49B4-ACA5-12F26B2794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9710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C238A-2F39-4E99-8E8A-9335304BC71F}" type="datetimeFigureOut">
              <a:rPr lang="en-US" smtClean="0"/>
              <a:t>11/2/2019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94A30-B200-49B4-ACA5-12F26B2794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0933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937" y="243840"/>
            <a:ext cx="1179671" cy="853440"/>
          </a:xfrm>
        </p:spPr>
        <p:txBody>
          <a:bodyPr anchor="b"/>
          <a:lstStyle>
            <a:lvl1pPr>
              <a:defRPr sz="12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54956" y="526627"/>
            <a:ext cx="1851660" cy="2599267"/>
          </a:xfrm>
        </p:spPr>
        <p:txBody>
          <a:bodyPr/>
          <a:lstStyle>
            <a:lvl1pPr>
              <a:defRPr sz="1280"/>
            </a:lvl1pPr>
            <a:lvl2pPr>
              <a:defRPr sz="1120"/>
            </a:lvl2pPr>
            <a:lvl3pPr>
              <a:defRPr sz="96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1937" y="1097280"/>
            <a:ext cx="1179671" cy="2032847"/>
          </a:xfrm>
        </p:spPr>
        <p:txBody>
          <a:bodyPr/>
          <a:lstStyle>
            <a:lvl1pPr marL="0" indent="0">
              <a:buNone/>
              <a:defRPr sz="640"/>
            </a:lvl1pPr>
            <a:lvl2pPr marL="182880" indent="0">
              <a:buNone/>
              <a:defRPr sz="560"/>
            </a:lvl2pPr>
            <a:lvl3pPr marL="365760" indent="0">
              <a:buNone/>
              <a:defRPr sz="480"/>
            </a:lvl3pPr>
            <a:lvl4pPr marL="548640" indent="0">
              <a:buNone/>
              <a:defRPr sz="400"/>
            </a:lvl4pPr>
            <a:lvl5pPr marL="731520" indent="0">
              <a:buNone/>
              <a:defRPr sz="400"/>
            </a:lvl5pPr>
            <a:lvl6pPr marL="914400" indent="0">
              <a:buNone/>
              <a:defRPr sz="400"/>
            </a:lvl6pPr>
            <a:lvl7pPr marL="1097280" indent="0">
              <a:buNone/>
              <a:defRPr sz="400"/>
            </a:lvl7pPr>
            <a:lvl8pPr marL="1280160" indent="0">
              <a:buNone/>
              <a:defRPr sz="400"/>
            </a:lvl8pPr>
            <a:lvl9pPr marL="1463040" indent="0">
              <a:buNone/>
              <a:defRPr sz="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C238A-2F39-4E99-8E8A-9335304BC71F}" type="datetimeFigureOut">
              <a:rPr lang="en-US" smtClean="0"/>
              <a:t>11/2/2019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94A30-B200-49B4-ACA5-12F26B2794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7807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937" y="243840"/>
            <a:ext cx="1179671" cy="853440"/>
          </a:xfrm>
        </p:spPr>
        <p:txBody>
          <a:bodyPr anchor="b"/>
          <a:lstStyle>
            <a:lvl1pPr>
              <a:defRPr sz="12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54956" y="526627"/>
            <a:ext cx="1851660" cy="2599267"/>
          </a:xfrm>
        </p:spPr>
        <p:txBody>
          <a:bodyPr anchor="t"/>
          <a:lstStyle>
            <a:lvl1pPr marL="0" indent="0">
              <a:buNone/>
              <a:defRPr sz="1280"/>
            </a:lvl1pPr>
            <a:lvl2pPr marL="182880" indent="0">
              <a:buNone/>
              <a:defRPr sz="1120"/>
            </a:lvl2pPr>
            <a:lvl3pPr marL="365760" indent="0">
              <a:buNone/>
              <a:defRPr sz="960"/>
            </a:lvl3pPr>
            <a:lvl4pPr marL="548640" indent="0">
              <a:buNone/>
              <a:defRPr sz="800"/>
            </a:lvl4pPr>
            <a:lvl5pPr marL="731520" indent="0">
              <a:buNone/>
              <a:defRPr sz="800"/>
            </a:lvl5pPr>
            <a:lvl6pPr marL="914400" indent="0">
              <a:buNone/>
              <a:defRPr sz="800"/>
            </a:lvl6pPr>
            <a:lvl7pPr marL="1097280" indent="0">
              <a:buNone/>
              <a:defRPr sz="800"/>
            </a:lvl7pPr>
            <a:lvl8pPr marL="1280160" indent="0">
              <a:buNone/>
              <a:defRPr sz="800"/>
            </a:lvl8pPr>
            <a:lvl9pPr marL="1463040" indent="0">
              <a:buNone/>
              <a:defRPr sz="8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1937" y="1097280"/>
            <a:ext cx="1179671" cy="2032847"/>
          </a:xfrm>
        </p:spPr>
        <p:txBody>
          <a:bodyPr/>
          <a:lstStyle>
            <a:lvl1pPr marL="0" indent="0">
              <a:buNone/>
              <a:defRPr sz="640"/>
            </a:lvl1pPr>
            <a:lvl2pPr marL="182880" indent="0">
              <a:buNone/>
              <a:defRPr sz="560"/>
            </a:lvl2pPr>
            <a:lvl3pPr marL="365760" indent="0">
              <a:buNone/>
              <a:defRPr sz="480"/>
            </a:lvl3pPr>
            <a:lvl4pPr marL="548640" indent="0">
              <a:buNone/>
              <a:defRPr sz="400"/>
            </a:lvl4pPr>
            <a:lvl5pPr marL="731520" indent="0">
              <a:buNone/>
              <a:defRPr sz="400"/>
            </a:lvl5pPr>
            <a:lvl6pPr marL="914400" indent="0">
              <a:buNone/>
              <a:defRPr sz="400"/>
            </a:lvl6pPr>
            <a:lvl7pPr marL="1097280" indent="0">
              <a:buNone/>
              <a:defRPr sz="400"/>
            </a:lvl7pPr>
            <a:lvl8pPr marL="1280160" indent="0">
              <a:buNone/>
              <a:defRPr sz="400"/>
            </a:lvl8pPr>
            <a:lvl9pPr marL="1463040" indent="0">
              <a:buNone/>
              <a:defRPr sz="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C238A-2F39-4E99-8E8A-9335304BC71F}" type="datetimeFigureOut">
              <a:rPr lang="en-US" smtClean="0"/>
              <a:t>11/2/2019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94A30-B200-49B4-ACA5-12F26B2794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51099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" y="194734"/>
            <a:ext cx="3154680" cy="7069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460" y="973666"/>
            <a:ext cx="3154680" cy="2320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1460" y="3390054"/>
            <a:ext cx="822960" cy="1947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BC238A-2F39-4E99-8E8A-9335304BC71F}" type="datetimeFigureOut">
              <a:rPr lang="en-US" smtClean="0"/>
              <a:t>11/2/2019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11580" y="3390054"/>
            <a:ext cx="1234440" cy="1947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583180" y="3390054"/>
            <a:ext cx="822960" cy="1947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D94A30-B200-49B4-ACA5-12F26B2794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467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65760" rtl="0" eaLnBrk="1" latinLnBrk="0" hangingPunct="1">
        <a:lnSpc>
          <a:spcPct val="90000"/>
        </a:lnSpc>
        <a:spcBef>
          <a:spcPct val="0"/>
        </a:spcBef>
        <a:buNone/>
        <a:defRPr sz="17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36576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120" kern="1200">
          <a:solidFill>
            <a:schemeClr val="tx1"/>
          </a:solidFill>
          <a:latin typeface="+mn-lt"/>
          <a:ea typeface="+mn-ea"/>
          <a:cs typeface="+mn-cs"/>
        </a:defRPr>
      </a:lvl1pPr>
      <a:lvl2pPr marL="274320" indent="-91440" algn="l" defTabSz="365760" rtl="0" eaLnBrk="1" latinLnBrk="0" hangingPunct="1">
        <a:lnSpc>
          <a:spcPct val="90000"/>
        </a:lnSpc>
        <a:spcBef>
          <a:spcPts val="200"/>
        </a:spcBef>
        <a:buFont typeface="Arial" panose="020B0604020202020204" pitchFamily="34" charset="0"/>
        <a:buChar char="•"/>
        <a:defRPr sz="960" kern="1200">
          <a:solidFill>
            <a:schemeClr val="tx1"/>
          </a:solidFill>
          <a:latin typeface="+mn-lt"/>
          <a:ea typeface="+mn-ea"/>
          <a:cs typeface="+mn-cs"/>
        </a:defRPr>
      </a:lvl2pPr>
      <a:lvl3pPr marL="457200" indent="-91440" algn="l" defTabSz="365760" rtl="0" eaLnBrk="1" latinLnBrk="0" hangingPunct="1">
        <a:lnSpc>
          <a:spcPct val="90000"/>
        </a:lnSpc>
        <a:spcBef>
          <a:spcPts val="200"/>
        </a:spcBef>
        <a:buFont typeface="Arial" panose="020B0604020202020204" pitchFamily="34" charset="0"/>
        <a:buChar char="•"/>
        <a:defRPr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640080" indent="-91440" algn="l" defTabSz="365760" rtl="0" eaLnBrk="1" latinLnBrk="0" hangingPunct="1">
        <a:lnSpc>
          <a:spcPct val="90000"/>
        </a:lnSpc>
        <a:spcBef>
          <a:spcPts val="200"/>
        </a:spcBef>
        <a:buFont typeface="Arial" panose="020B0604020202020204" pitchFamily="34" charset="0"/>
        <a:buChar char="•"/>
        <a:defRPr sz="720" kern="1200">
          <a:solidFill>
            <a:schemeClr val="tx1"/>
          </a:solidFill>
          <a:latin typeface="+mn-lt"/>
          <a:ea typeface="+mn-ea"/>
          <a:cs typeface="+mn-cs"/>
        </a:defRPr>
      </a:lvl4pPr>
      <a:lvl5pPr marL="822960" indent="-91440" algn="l" defTabSz="365760" rtl="0" eaLnBrk="1" latinLnBrk="0" hangingPunct="1">
        <a:lnSpc>
          <a:spcPct val="90000"/>
        </a:lnSpc>
        <a:spcBef>
          <a:spcPts val="200"/>
        </a:spcBef>
        <a:buFont typeface="Arial" panose="020B0604020202020204" pitchFamily="34" charset="0"/>
        <a:buChar char="•"/>
        <a:defRPr sz="720" kern="1200">
          <a:solidFill>
            <a:schemeClr val="tx1"/>
          </a:solidFill>
          <a:latin typeface="+mn-lt"/>
          <a:ea typeface="+mn-ea"/>
          <a:cs typeface="+mn-cs"/>
        </a:defRPr>
      </a:lvl5pPr>
      <a:lvl6pPr marL="1005840" indent="-91440" algn="l" defTabSz="365760" rtl="0" eaLnBrk="1" latinLnBrk="0" hangingPunct="1">
        <a:lnSpc>
          <a:spcPct val="90000"/>
        </a:lnSpc>
        <a:spcBef>
          <a:spcPts val="200"/>
        </a:spcBef>
        <a:buFont typeface="Arial" panose="020B0604020202020204" pitchFamily="34" charset="0"/>
        <a:buChar char="•"/>
        <a:defRPr sz="720" kern="1200">
          <a:solidFill>
            <a:schemeClr val="tx1"/>
          </a:solidFill>
          <a:latin typeface="+mn-lt"/>
          <a:ea typeface="+mn-ea"/>
          <a:cs typeface="+mn-cs"/>
        </a:defRPr>
      </a:lvl6pPr>
      <a:lvl7pPr marL="1188720" indent="-91440" algn="l" defTabSz="365760" rtl="0" eaLnBrk="1" latinLnBrk="0" hangingPunct="1">
        <a:lnSpc>
          <a:spcPct val="90000"/>
        </a:lnSpc>
        <a:spcBef>
          <a:spcPts val="200"/>
        </a:spcBef>
        <a:buFont typeface="Arial" panose="020B0604020202020204" pitchFamily="34" charset="0"/>
        <a:buChar char="•"/>
        <a:defRPr sz="720" kern="1200">
          <a:solidFill>
            <a:schemeClr val="tx1"/>
          </a:solidFill>
          <a:latin typeface="+mn-lt"/>
          <a:ea typeface="+mn-ea"/>
          <a:cs typeface="+mn-cs"/>
        </a:defRPr>
      </a:lvl7pPr>
      <a:lvl8pPr marL="1371600" indent="-91440" algn="l" defTabSz="365760" rtl="0" eaLnBrk="1" latinLnBrk="0" hangingPunct="1">
        <a:lnSpc>
          <a:spcPct val="90000"/>
        </a:lnSpc>
        <a:spcBef>
          <a:spcPts val="200"/>
        </a:spcBef>
        <a:buFont typeface="Arial" panose="020B0604020202020204" pitchFamily="34" charset="0"/>
        <a:buChar char="•"/>
        <a:defRPr sz="720" kern="1200">
          <a:solidFill>
            <a:schemeClr val="tx1"/>
          </a:solidFill>
          <a:latin typeface="+mn-lt"/>
          <a:ea typeface="+mn-ea"/>
          <a:cs typeface="+mn-cs"/>
        </a:defRPr>
      </a:lvl8pPr>
      <a:lvl9pPr marL="1554480" indent="-91440" algn="l" defTabSz="365760" rtl="0" eaLnBrk="1" latinLnBrk="0" hangingPunct="1">
        <a:lnSpc>
          <a:spcPct val="90000"/>
        </a:lnSpc>
        <a:spcBef>
          <a:spcPts val="200"/>
        </a:spcBef>
        <a:buFont typeface="Arial" panose="020B0604020202020204" pitchFamily="34" charset="0"/>
        <a:buChar char="•"/>
        <a:defRPr sz="7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5760" rtl="0" eaLnBrk="1" latinLnBrk="0" hangingPunct="1">
        <a:defRPr sz="720" kern="1200">
          <a:solidFill>
            <a:schemeClr val="tx1"/>
          </a:solidFill>
          <a:latin typeface="+mn-lt"/>
          <a:ea typeface="+mn-ea"/>
          <a:cs typeface="+mn-cs"/>
        </a:defRPr>
      </a:lvl1pPr>
      <a:lvl2pPr marL="182880" algn="l" defTabSz="365760" rtl="0" eaLnBrk="1" latinLnBrk="0" hangingPunct="1">
        <a:defRPr sz="720" kern="1200">
          <a:solidFill>
            <a:schemeClr val="tx1"/>
          </a:solidFill>
          <a:latin typeface="+mn-lt"/>
          <a:ea typeface="+mn-ea"/>
          <a:cs typeface="+mn-cs"/>
        </a:defRPr>
      </a:lvl2pPr>
      <a:lvl3pPr marL="365760" algn="l" defTabSz="365760" rtl="0" eaLnBrk="1" latinLnBrk="0" hangingPunct="1">
        <a:defRPr sz="720" kern="1200">
          <a:solidFill>
            <a:schemeClr val="tx1"/>
          </a:solidFill>
          <a:latin typeface="+mn-lt"/>
          <a:ea typeface="+mn-ea"/>
          <a:cs typeface="+mn-cs"/>
        </a:defRPr>
      </a:lvl3pPr>
      <a:lvl4pPr marL="548640" algn="l" defTabSz="365760" rtl="0" eaLnBrk="1" latinLnBrk="0" hangingPunct="1">
        <a:defRPr sz="720" kern="1200">
          <a:solidFill>
            <a:schemeClr val="tx1"/>
          </a:solidFill>
          <a:latin typeface="+mn-lt"/>
          <a:ea typeface="+mn-ea"/>
          <a:cs typeface="+mn-cs"/>
        </a:defRPr>
      </a:lvl4pPr>
      <a:lvl5pPr marL="731520" algn="l" defTabSz="365760" rtl="0" eaLnBrk="1" latinLnBrk="0" hangingPunct="1">
        <a:defRPr sz="72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algn="l" defTabSz="365760" rtl="0" eaLnBrk="1" latinLnBrk="0" hangingPunct="1">
        <a:defRPr sz="720" kern="1200">
          <a:solidFill>
            <a:schemeClr val="tx1"/>
          </a:solidFill>
          <a:latin typeface="+mn-lt"/>
          <a:ea typeface="+mn-ea"/>
          <a:cs typeface="+mn-cs"/>
        </a:defRPr>
      </a:lvl6pPr>
      <a:lvl7pPr marL="1097280" algn="l" defTabSz="365760" rtl="0" eaLnBrk="1" latinLnBrk="0" hangingPunct="1">
        <a:defRPr sz="720" kern="1200">
          <a:solidFill>
            <a:schemeClr val="tx1"/>
          </a:solidFill>
          <a:latin typeface="+mn-lt"/>
          <a:ea typeface="+mn-ea"/>
          <a:cs typeface="+mn-cs"/>
        </a:defRPr>
      </a:lvl7pPr>
      <a:lvl8pPr marL="1280160" algn="l" defTabSz="365760" rtl="0" eaLnBrk="1" latinLnBrk="0" hangingPunct="1">
        <a:defRPr sz="720" kern="1200">
          <a:solidFill>
            <a:schemeClr val="tx1"/>
          </a:solidFill>
          <a:latin typeface="+mn-lt"/>
          <a:ea typeface="+mn-ea"/>
          <a:cs typeface="+mn-cs"/>
        </a:defRPr>
      </a:lvl8pPr>
      <a:lvl9pPr marL="1463040" algn="l" defTabSz="365760" rtl="0" eaLnBrk="1" latinLnBrk="0" hangingPunct="1">
        <a:defRPr sz="7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3" Type="http://schemas.openxmlformats.org/officeDocument/2006/relationships/image" Target="../media/image3.png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6330E6E6-7920-4296-83A2-3F193A5AB066}"/>
              </a:ext>
            </a:extLst>
          </p:cNvPr>
          <p:cNvGrpSpPr/>
          <p:nvPr/>
        </p:nvGrpSpPr>
        <p:grpSpPr>
          <a:xfrm>
            <a:off x="152400" y="385122"/>
            <a:ext cx="3120757" cy="2427275"/>
            <a:chOff x="3200455" y="7395285"/>
            <a:chExt cx="3120757" cy="2427275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B30EAE98-F564-4BF9-AEC2-086DC44BE9C2}"/>
                </a:ext>
              </a:extLst>
            </p:cNvPr>
            <p:cNvGrpSpPr/>
            <p:nvPr/>
          </p:nvGrpSpPr>
          <p:grpSpPr>
            <a:xfrm>
              <a:off x="3200455" y="7395285"/>
              <a:ext cx="1971133" cy="2427275"/>
              <a:chOff x="1876317" y="6510427"/>
              <a:chExt cx="1971133" cy="2427275"/>
            </a:xfrm>
          </p:grpSpPr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id="{349CEA46-483F-4F03-9BBF-F23F31E40A4C}"/>
                  </a:ext>
                </a:extLst>
              </p:cNvPr>
              <p:cNvGrpSpPr/>
              <p:nvPr/>
            </p:nvGrpSpPr>
            <p:grpSpPr>
              <a:xfrm>
                <a:off x="1876317" y="6510427"/>
                <a:ext cx="1954107" cy="2331124"/>
                <a:chOff x="1876317" y="6510427"/>
                <a:chExt cx="1954107" cy="2331124"/>
              </a:xfrm>
            </p:grpSpPr>
            <p:grpSp>
              <p:nvGrpSpPr>
                <p:cNvPr id="9" name="Group 8">
                  <a:extLst>
                    <a:ext uri="{FF2B5EF4-FFF2-40B4-BE49-F238E27FC236}">
                      <a16:creationId xmlns:a16="http://schemas.microsoft.com/office/drawing/2014/main" id="{E6ABFD84-B7EB-4CC6-A323-54ADDE1E7990}"/>
                    </a:ext>
                  </a:extLst>
                </p:cNvPr>
                <p:cNvGrpSpPr/>
                <p:nvPr/>
              </p:nvGrpSpPr>
              <p:grpSpPr>
                <a:xfrm>
                  <a:off x="1876317" y="6510427"/>
                  <a:ext cx="1954107" cy="2072979"/>
                  <a:chOff x="2014665" y="7487828"/>
                  <a:chExt cx="1954107" cy="2072979"/>
                </a:xfrm>
              </p:grpSpPr>
              <p:grpSp>
                <p:nvGrpSpPr>
                  <p:cNvPr id="11" name="Group 10">
                    <a:extLst>
                      <a:ext uri="{FF2B5EF4-FFF2-40B4-BE49-F238E27FC236}">
                        <a16:creationId xmlns:a16="http://schemas.microsoft.com/office/drawing/2014/main" id="{42DF979F-63D4-4F75-BAD1-3FA24C957F52}"/>
                      </a:ext>
                    </a:extLst>
                  </p:cNvPr>
                  <p:cNvGrpSpPr/>
                  <p:nvPr/>
                </p:nvGrpSpPr>
                <p:grpSpPr>
                  <a:xfrm>
                    <a:off x="2019615" y="7487828"/>
                    <a:ext cx="1941144" cy="1478800"/>
                    <a:chOff x="2019615" y="7487828"/>
                    <a:chExt cx="1941144" cy="1478800"/>
                  </a:xfrm>
                </p:grpSpPr>
                <p:pic>
                  <p:nvPicPr>
                    <p:cNvPr id="15" name="Picture 14">
                      <a:extLst>
                        <a:ext uri="{FF2B5EF4-FFF2-40B4-BE49-F238E27FC236}">
                          <a16:creationId xmlns:a16="http://schemas.microsoft.com/office/drawing/2014/main" id="{3B1AB008-1289-4F1B-A3BA-A296322A187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/>
                    <a:stretch>
                      <a:fillRect/>
                    </a:stretch>
                  </p:blipFill>
                  <p:spPr>
                    <a:xfrm>
                      <a:off x="2459893" y="7852329"/>
                      <a:ext cx="668580" cy="1114299"/>
                    </a:xfrm>
                    <a:prstGeom prst="rect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</p:pic>
                <p:sp>
                  <p:nvSpPr>
                    <p:cNvPr id="16" name="TextBox 15">
                      <a:extLst>
                        <a:ext uri="{FF2B5EF4-FFF2-40B4-BE49-F238E27FC236}">
                          <a16:creationId xmlns:a16="http://schemas.microsoft.com/office/drawing/2014/main" id="{141037F7-04F4-4A0C-A062-A7F6C8984DBE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3078996" y="8243225"/>
                      <a:ext cx="881763" cy="200055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SNAT2</a:t>
                      </a:r>
                    </a:p>
                  </p:txBody>
                </p:sp>
                <p:sp>
                  <p:nvSpPr>
                    <p:cNvPr id="17" name="TextBox 16">
                      <a:extLst>
                        <a:ext uri="{FF2B5EF4-FFF2-40B4-BE49-F238E27FC236}">
                          <a16:creationId xmlns:a16="http://schemas.microsoft.com/office/drawing/2014/main" id="{3C611308-3832-4D68-90FD-711A161773F4}"/>
                        </a:ext>
                      </a:extLst>
                    </p:cNvPr>
                    <p:cNvSpPr txBox="1"/>
                    <p:nvPr/>
                  </p:nvSpPr>
                  <p:spPr>
                    <a:xfrm rot="16200000">
                      <a:off x="2330512" y="7615589"/>
                      <a:ext cx="373820" cy="200055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AGA</a:t>
                      </a:r>
                    </a:p>
                  </p:txBody>
                </p:sp>
                <p:sp>
                  <p:nvSpPr>
                    <p:cNvPr id="18" name="TextBox 17">
                      <a:extLst>
                        <a:ext uri="{FF2B5EF4-FFF2-40B4-BE49-F238E27FC236}">
                          <a16:creationId xmlns:a16="http://schemas.microsoft.com/office/drawing/2014/main" id="{B11D9FA0-82B9-4E7E-9CDB-D092DF22933B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2019615" y="8258430"/>
                      <a:ext cx="468398" cy="200055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 kDa</a:t>
                      </a:r>
                    </a:p>
                  </p:txBody>
                </p:sp>
                <p:sp>
                  <p:nvSpPr>
                    <p:cNvPr id="19" name="TextBox 18">
                      <a:extLst>
                        <a:ext uri="{FF2B5EF4-FFF2-40B4-BE49-F238E27FC236}">
                          <a16:creationId xmlns:a16="http://schemas.microsoft.com/office/drawing/2014/main" id="{2DA4988C-B7C0-4C55-804C-A2E9AE79801A}"/>
                        </a:ext>
                      </a:extLst>
                    </p:cNvPr>
                    <p:cNvSpPr txBox="1"/>
                    <p:nvPr/>
                  </p:nvSpPr>
                  <p:spPr>
                    <a:xfrm rot="16200000">
                      <a:off x="2598284" y="7592343"/>
                      <a:ext cx="409086" cy="200055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IUGR</a:t>
                      </a:r>
                    </a:p>
                  </p:txBody>
                </p:sp>
                <p:sp>
                  <p:nvSpPr>
                    <p:cNvPr id="20" name="TextBox 19">
                      <a:extLst>
                        <a:ext uri="{FF2B5EF4-FFF2-40B4-BE49-F238E27FC236}">
                          <a16:creationId xmlns:a16="http://schemas.microsoft.com/office/drawing/2014/main" id="{16787C2B-03D5-45D2-9562-0467CC2949A7}"/>
                        </a:ext>
                      </a:extLst>
                    </p:cNvPr>
                    <p:cNvSpPr txBox="1"/>
                    <p:nvPr/>
                  </p:nvSpPr>
                  <p:spPr>
                    <a:xfrm rot="16200000">
                      <a:off x="2475769" y="7603677"/>
                      <a:ext cx="373820" cy="200055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AGA</a:t>
                      </a:r>
                    </a:p>
                  </p:txBody>
                </p:sp>
                <p:sp>
                  <p:nvSpPr>
                    <p:cNvPr id="21" name="TextBox 20">
                      <a:extLst>
                        <a:ext uri="{FF2B5EF4-FFF2-40B4-BE49-F238E27FC236}">
                          <a16:creationId xmlns:a16="http://schemas.microsoft.com/office/drawing/2014/main" id="{9CB385BB-B4A0-4374-8055-04C20F6156F3}"/>
                        </a:ext>
                      </a:extLst>
                    </p:cNvPr>
                    <p:cNvSpPr txBox="1"/>
                    <p:nvPr/>
                  </p:nvSpPr>
                  <p:spPr>
                    <a:xfrm rot="16200000">
                      <a:off x="2722112" y="7594725"/>
                      <a:ext cx="409086" cy="200055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IUGR</a:t>
                      </a:r>
                    </a:p>
                  </p:txBody>
                </p:sp>
                <p:sp>
                  <p:nvSpPr>
                    <p:cNvPr id="22" name="TextBox 21">
                      <a:extLst>
                        <a:ext uri="{FF2B5EF4-FFF2-40B4-BE49-F238E27FC236}">
                          <a16:creationId xmlns:a16="http://schemas.microsoft.com/office/drawing/2014/main" id="{26CE517C-D02E-4BAB-8DC6-E5B1FD9CD8F4}"/>
                        </a:ext>
                      </a:extLst>
                    </p:cNvPr>
                    <p:cNvSpPr txBox="1"/>
                    <p:nvPr/>
                  </p:nvSpPr>
                  <p:spPr>
                    <a:xfrm rot="16200000">
                      <a:off x="2861397" y="7596836"/>
                      <a:ext cx="409086" cy="200055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IUGR</a:t>
                      </a:r>
                    </a:p>
                  </p:txBody>
                </p:sp>
              </p:grpSp>
              <p:pic>
                <p:nvPicPr>
                  <p:cNvPr id="12" name="Picture 11">
                    <a:extLst>
                      <a:ext uri="{FF2B5EF4-FFF2-40B4-BE49-F238E27FC236}">
                        <a16:creationId xmlns:a16="http://schemas.microsoft.com/office/drawing/2014/main" id="{B3EFD681-DF5F-459C-ADF2-A41D46509905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2452070" y="9073167"/>
                    <a:ext cx="676403" cy="487640"/>
                  </a:xfrm>
                  <a:prstGeom prst="rect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</p:pic>
              <p:sp>
                <p:nvSpPr>
                  <p:cNvPr id="13" name="TextBox 12">
                    <a:extLst>
                      <a:ext uri="{FF2B5EF4-FFF2-40B4-BE49-F238E27FC236}">
                        <a16:creationId xmlns:a16="http://schemas.microsoft.com/office/drawing/2014/main" id="{CC24B2ED-299A-442B-B4EA-01CFF8A9E25A}"/>
                      </a:ext>
                    </a:extLst>
                  </p:cNvPr>
                  <p:cNvSpPr txBox="1"/>
                  <p:nvPr/>
                </p:nvSpPr>
                <p:spPr>
                  <a:xfrm>
                    <a:off x="3087009" y="9172327"/>
                    <a:ext cx="881763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7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F-actin</a:t>
                    </a:r>
                  </a:p>
                  <a:p>
                    <a:r>
                      <a:rPr lang="en-US" sz="7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(Input)</a:t>
                    </a:r>
                  </a:p>
                </p:txBody>
              </p:sp>
              <p:sp>
                <p:nvSpPr>
                  <p:cNvPr id="14" name="TextBox 13">
                    <a:extLst>
                      <a:ext uri="{FF2B5EF4-FFF2-40B4-BE49-F238E27FC236}">
                        <a16:creationId xmlns:a16="http://schemas.microsoft.com/office/drawing/2014/main" id="{69BA60D4-0E7A-4E1D-B0CF-E5D57EE1D76E}"/>
                      </a:ext>
                    </a:extLst>
                  </p:cNvPr>
                  <p:cNvSpPr txBox="1"/>
                  <p:nvPr/>
                </p:nvSpPr>
                <p:spPr>
                  <a:xfrm>
                    <a:off x="2014665" y="9198825"/>
                    <a:ext cx="468398" cy="20005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7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42 kDa</a:t>
                    </a:r>
                  </a:p>
                </p:txBody>
              </p:sp>
            </p:grpSp>
            <p:pic>
              <p:nvPicPr>
                <p:cNvPr id="10" name="Picture 9">
                  <a:extLst>
                    <a:ext uri="{FF2B5EF4-FFF2-40B4-BE49-F238E27FC236}">
                      <a16:creationId xmlns:a16="http://schemas.microsoft.com/office/drawing/2014/main" id="{F2B54CEE-FB64-4BB7-B670-6D63B8BB77E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2312643" y="8672187"/>
                  <a:ext cx="703121" cy="169364"/>
                </a:xfrm>
                <a:prstGeom prst="rect">
                  <a:avLst/>
                </a:prstGeom>
                <a:ln w="19050">
                  <a:solidFill>
                    <a:schemeClr val="tx1"/>
                  </a:solidFill>
                </a:ln>
              </p:spPr>
            </p:pic>
          </p:grp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3C2DCA83-30E9-40E1-8ED6-0FC3D75CDD18}"/>
                  </a:ext>
                </a:extLst>
              </p:cNvPr>
              <p:cNvSpPr txBox="1"/>
              <p:nvPr/>
            </p:nvSpPr>
            <p:spPr>
              <a:xfrm>
                <a:off x="2965687" y="8629925"/>
                <a:ext cx="88176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Ponceau</a:t>
                </a:r>
              </a:p>
              <a:p>
                <a:r>
                  <a:rPr lang="en-US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(Total protein)</a:t>
                </a:r>
              </a:p>
            </p:txBody>
          </p:sp>
        </p:grpSp>
        <p:graphicFrame>
          <p:nvGraphicFramePr>
            <p:cNvPr id="6" name="Object 5">
              <a:extLst>
                <a:ext uri="{FF2B5EF4-FFF2-40B4-BE49-F238E27FC236}">
                  <a16:creationId xmlns:a16="http://schemas.microsoft.com/office/drawing/2014/main" id="{CB594861-1DE8-45F4-B014-9E5EF2F344E7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547917317"/>
                </p:ext>
              </p:extLst>
            </p:nvPr>
          </p:nvGraphicFramePr>
          <p:xfrm>
            <a:off x="5439449" y="7753656"/>
            <a:ext cx="881763" cy="13977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6" name="Prism 5" r:id="rId6" imgW="1519200" imgH="2408040" progId="Prism5.Document">
                    <p:embed/>
                  </p:oleObj>
                </mc:Choice>
                <mc:Fallback>
                  <p:oleObj name="Prism 5" r:id="rId6" imgW="1519200" imgH="2408040" progId="Prism5.Document">
                    <p:embed/>
                    <p:pic>
                      <p:nvPicPr>
                        <p:cNvPr id="6" name="Object 5">
                          <a:extLst>
                            <a:ext uri="{FF2B5EF4-FFF2-40B4-BE49-F238E27FC236}">
                              <a16:creationId xmlns:a16="http://schemas.microsoft.com/office/drawing/2014/main" id="{CB594861-1DE8-45F4-B014-9E5EF2F344E7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5439449" y="7753656"/>
                          <a:ext cx="881763" cy="1397738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87F384A5-710C-4B0E-B377-0775242CA65D}"/>
              </a:ext>
            </a:extLst>
          </p:cNvPr>
          <p:cNvSpPr txBox="1"/>
          <p:nvPr/>
        </p:nvSpPr>
        <p:spPr>
          <a:xfrm>
            <a:off x="45103" y="512882"/>
            <a:ext cx="66858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a)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D5BF9F4-01D9-470D-ADA1-5062B1750A3D}"/>
              </a:ext>
            </a:extLst>
          </p:cNvPr>
          <p:cNvSpPr txBox="1"/>
          <p:nvPr/>
        </p:nvSpPr>
        <p:spPr>
          <a:xfrm>
            <a:off x="2019608" y="543438"/>
            <a:ext cx="66858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b)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3639062-055B-40AA-8027-1300083BF152}"/>
              </a:ext>
            </a:extLst>
          </p:cNvPr>
          <p:cNvSpPr txBox="1"/>
          <p:nvPr/>
        </p:nvSpPr>
        <p:spPr>
          <a:xfrm rot="16200000">
            <a:off x="1932949" y="1342334"/>
            <a:ext cx="841897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Relative density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3A7A665-B79E-440C-A938-F632DC4027B4}"/>
              </a:ext>
            </a:extLst>
          </p:cNvPr>
          <p:cNvSpPr txBox="1"/>
          <p:nvPr/>
        </p:nvSpPr>
        <p:spPr>
          <a:xfrm>
            <a:off x="2222212" y="522667"/>
            <a:ext cx="155610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u="sng" dirty="0">
                <a:latin typeface="Arial" panose="020B0604020202020204" pitchFamily="34" charset="0"/>
                <a:cs typeface="Arial" panose="020B0604020202020204" pitchFamily="34" charset="0"/>
              </a:rPr>
              <a:t>F-actin-SNAT2 interaction </a:t>
            </a:r>
          </a:p>
        </p:txBody>
      </p:sp>
      <p:sp>
        <p:nvSpPr>
          <p:cNvPr id="28" name="TextBox 2">
            <a:extLst>
              <a:ext uri="{FF2B5EF4-FFF2-40B4-BE49-F238E27FC236}">
                <a16:creationId xmlns:a16="http://schemas.microsoft.com/office/drawing/2014/main" id="{0FE28698-74BE-42DB-96F8-C67862B9E5AA}"/>
              </a:ext>
            </a:extLst>
          </p:cNvPr>
          <p:cNvSpPr txBox="1"/>
          <p:nvPr/>
        </p:nvSpPr>
        <p:spPr>
          <a:xfrm>
            <a:off x="247927" y="3198441"/>
            <a:ext cx="15552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Figure 9</a:t>
            </a:r>
          </a:p>
        </p:txBody>
      </p:sp>
      <p:graphicFrame>
        <p:nvGraphicFramePr>
          <p:cNvPr id="29" name="Object 28">
            <a:extLst>
              <a:ext uri="{FF2B5EF4-FFF2-40B4-BE49-F238E27FC236}">
                <a16:creationId xmlns:a16="http://schemas.microsoft.com/office/drawing/2014/main" id="{9C5B5C07-E837-401E-A118-767E3AB3322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45244047"/>
              </p:ext>
            </p:extLst>
          </p:nvPr>
        </p:nvGraphicFramePr>
        <p:xfrm>
          <a:off x="2913531" y="743493"/>
          <a:ext cx="744069" cy="4435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Prism 5" r:id="rId8" imgW="1072800" imgH="640080" progId="Prism5.Document">
                  <p:embed/>
                </p:oleObj>
              </mc:Choice>
              <mc:Fallback>
                <p:oleObj name="Prism 5" r:id="rId8" imgW="1072800" imgH="640080" progId="Prism5.Document">
                  <p:embed/>
                  <p:pic>
                    <p:nvPicPr>
                      <p:cNvPr id="29" name="Object 28">
                        <a:extLst>
                          <a:ext uri="{FF2B5EF4-FFF2-40B4-BE49-F238E27FC236}">
                            <a16:creationId xmlns:a16="http://schemas.microsoft.com/office/drawing/2014/main" id="{9C5B5C07-E837-401E-A118-767E3AB3322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2913531" y="743493"/>
                        <a:ext cx="744069" cy="4435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954263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</TotalTime>
  <Words>30</Words>
  <Application>Microsoft Office PowerPoint</Application>
  <PresentationFormat>Custom</PresentationFormat>
  <Paragraphs>17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Prism 5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Fredrick Rosario</dc:creator>
  <cp:lastModifiedBy>Fredrick Rosario</cp:lastModifiedBy>
  <cp:revision>2</cp:revision>
  <dcterms:created xsi:type="dcterms:W3CDTF">2019-05-14T04:29:38Z</dcterms:created>
  <dcterms:modified xsi:type="dcterms:W3CDTF">2019-11-03T03:46:10Z</dcterms:modified>
</cp:coreProperties>
</file>