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26"/>
    <p:restoredTop sz="94648"/>
  </p:normalViewPr>
  <p:slideViewPr>
    <p:cSldViewPr snapToGrid="0" snapToObjects="1">
      <p:cViewPr varScale="1">
        <p:scale>
          <a:sx n="112" d="100"/>
          <a:sy n="112" d="100"/>
        </p:scale>
        <p:origin x="6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529F4-F422-F148-909A-AF2F8C73F971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C4A5-4384-4941-A49F-6BDBCB58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210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529F4-F422-F148-909A-AF2F8C73F971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C4A5-4384-4941-A49F-6BDBCB58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622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529F4-F422-F148-909A-AF2F8C73F971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C4A5-4384-4941-A49F-6BDBCB58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10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529F4-F422-F148-909A-AF2F8C73F971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C4A5-4384-4941-A49F-6BDBCB58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157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529F4-F422-F148-909A-AF2F8C73F971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C4A5-4384-4941-A49F-6BDBCB58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5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529F4-F422-F148-909A-AF2F8C73F971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C4A5-4384-4941-A49F-6BDBCB58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05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529F4-F422-F148-909A-AF2F8C73F971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C4A5-4384-4941-A49F-6BDBCB58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878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529F4-F422-F148-909A-AF2F8C73F971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C4A5-4384-4941-A49F-6BDBCB58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981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529F4-F422-F148-909A-AF2F8C73F971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C4A5-4384-4941-A49F-6BDBCB58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12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529F4-F422-F148-909A-AF2F8C73F971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C4A5-4384-4941-A49F-6BDBCB58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99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529F4-F422-F148-909A-AF2F8C73F971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2C4A5-4384-4941-A49F-6BDBCB58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634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529F4-F422-F148-909A-AF2F8C73F971}" type="datetimeFigureOut">
              <a:rPr lang="en-US" smtClean="0"/>
              <a:t>10/26/21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2C4A5-4384-4941-A49F-6BDBCB5885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469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914657-866C-2245-8DFC-CBE1ECC14C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261" y="0"/>
            <a:ext cx="59634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794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6389262-632C-1343-B8DB-DE209C1EB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42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00F0753-DFD4-7046-A2D4-852C99A399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000" b="11333"/>
          <a:stretch/>
        </p:blipFill>
        <p:spPr>
          <a:xfrm>
            <a:off x="360028" y="0"/>
            <a:ext cx="84239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067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768F1B-143E-6844-A334-BDB4B55D4F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0"/>
            <a:ext cx="5943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369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68C29D1-C294-D743-8080-53F877EB8B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0"/>
            <a:ext cx="7315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517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49777A-6CF7-CD4D-A1AA-6326B9FE18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528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448A74C-2DE5-ED42-9610-434888C1A3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599" y="10859"/>
            <a:ext cx="6214803" cy="6836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980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Macintosh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 Ramirez</dc:creator>
  <cp:lastModifiedBy>Adrian Ramirez</cp:lastModifiedBy>
  <cp:revision>3</cp:revision>
  <dcterms:created xsi:type="dcterms:W3CDTF">2021-10-26T20:08:01Z</dcterms:created>
  <dcterms:modified xsi:type="dcterms:W3CDTF">2021-10-27T05:32:04Z</dcterms:modified>
</cp:coreProperties>
</file>