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87" r:id="rId3"/>
    <p:sldId id="293" r:id="rId4"/>
    <p:sldId id="294" r:id="rId5"/>
    <p:sldId id="292" r:id="rId6"/>
    <p:sldId id="295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97"/>
    <p:restoredTop sz="95988"/>
  </p:normalViewPr>
  <p:slideViewPr>
    <p:cSldViewPr snapToGrid="0" snapToObjects="1">
      <p:cViewPr varScale="1">
        <p:scale>
          <a:sx n="117" d="100"/>
          <a:sy n="117" d="100"/>
        </p:scale>
        <p:origin x="1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F66C3A-98CA-614E-ACB6-BF0C89980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D3A64B-9EE9-BA4B-8853-8DD8FD987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E92265-1E64-9447-9E8D-B9D98D65B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C724FD-3FF7-F44B-97BB-4FA8DEAE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A49874-611F-5F4D-A50E-A434AF92E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64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AC0827-948A-B34F-91B3-AB1B22DB3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F2DD180-B7F9-E94E-AADB-D94E98CC5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6DC0E5-689A-1642-BE49-8411A337F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5035DE-611E-A74A-BD2F-F41F4E4AA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6D39F7-2BDD-D44F-827C-DB08C3DAD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96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2D863-1557-0342-9432-EAFF9B8B8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603001A-EF40-BC43-8E6B-4535C9D81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9151E7-4C9C-224A-8BF1-9863D135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7778B7-C63B-1746-823E-C60E11F11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666104-2D2E-E245-BD1F-6B6113D1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012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E014C-0A10-A940-9378-1BEF6DA4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3D55DE-88F0-DC47-8B51-F4F5AA40D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F97B26-A403-ED43-AE66-1F43C14EF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6427E0-ED29-0446-9EDD-6017F3473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0A648C-4994-5040-BDA3-8012E079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58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E12A3-147B-C54A-8F42-0882DC693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C67DF3-F998-834B-9AC3-3C39DF11E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02E5B3-7711-D04A-9196-4BA074214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F9A9D9-8736-D84B-8B61-5858E0F8E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B038D7-6420-0844-B25D-B6E365D94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03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C39758-7A3D-5D4E-91A5-A6D339D72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E78AE7-E7AA-D248-B3A2-CE34BED12D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645F3F-D434-0342-9792-34618AF30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2644C9-38A5-7B41-883C-1EE786AB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E56135-7E87-BC48-BAFC-88D5F5B7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2FC5D7-2D5D-8440-954D-3549752C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36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9D67B-F7BA-DA4B-BAC8-3C00296E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2896A0-4FB1-E941-BFAD-E811CE1B2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16A001-7FD7-2F41-A308-22DF1B5A6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390E3C7-7147-654D-B3A8-11D42DFD8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596B31-2851-E243-A935-80924AF40E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3DF58A3-8BBF-0743-9421-3B958AAB3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E25D318-9F8E-7649-909F-C5BB13999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4486E3-9EFD-834A-BC76-4EEAB8731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525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3F7A24-6DC1-3742-9148-788CAD4C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099EEA1-7D25-0C4D-9DAE-54287E40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BA4332-26B3-6842-8871-556DDB782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04A26F-BFBB-7446-B821-257BE437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1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425853-BE3A-054D-B23D-3F0FD9FC2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B5D65CC-9A04-1D4F-BF0B-C9F3825B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DE56B0-AB3E-C041-BC2F-D8995831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74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BAA0D-22B9-9F49-98F0-40161F821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8939A5-8940-6647-B262-ECF9E192F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FF6BB3-FD1B-A64B-B922-C80873F2B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24B8D-19B5-CF42-830C-08CF5190B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3B57B1-9C8C-D24C-AD8C-14959D3C5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B3D565-EE23-EE46-B090-4D9E40ACB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51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4E56AD-57E9-874C-B37E-6E87EF7F0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B6A853-4482-AE4B-BD34-6DCAA9969A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BA1368-59BC-624E-A916-D2ED61EFD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B0DD9D-2CB4-ED42-9F68-37C26CB6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FEB5C8-8401-2F4B-B35B-5032C83EC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D90919-3C20-AA4C-BE4F-701361EB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38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BB34637-0955-F148-A1C9-B3CD734A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882DE1-6E39-4D4E-90B9-7AB3A641E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526301-893D-354B-8F44-8966BBA37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317F5-D967-EF4C-BFD2-21826EE44BFF}" type="datetimeFigureOut">
              <a:rPr kumimoji="1" lang="ja-JP" altLang="en-US" smtClean="0"/>
              <a:t>2022/1/22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3F740E-B125-3345-A2B2-1E8E6BC20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7F7E2F-0578-F643-A35C-21EBFA089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D3C88-A1C1-8D4B-BD55-DCDD3AC547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3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31D31C3-3D85-4A02-86A1-8487B2A78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67"/>
          <a:stretch/>
        </p:blipFill>
        <p:spPr>
          <a:xfrm>
            <a:off x="703754" y="1000450"/>
            <a:ext cx="2165649" cy="205157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8A65FE4-3C3A-440B-A8D2-B853E94A38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267" r="1207"/>
          <a:stretch/>
        </p:blipFill>
        <p:spPr>
          <a:xfrm>
            <a:off x="703754" y="3936732"/>
            <a:ext cx="2165649" cy="20766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4D90AE7-F1A7-4FF8-B3C7-C93ADE29E7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5267" r="1207"/>
          <a:stretch/>
        </p:blipFill>
        <p:spPr>
          <a:xfrm>
            <a:off x="4247518" y="2549915"/>
            <a:ext cx="2366541" cy="226927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5BCEAC7-E2CA-47D4-A2B4-848B1BC1BA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09"/>
          <a:stretch/>
        </p:blipFill>
        <p:spPr>
          <a:xfrm>
            <a:off x="8110928" y="1209459"/>
            <a:ext cx="2393972" cy="226927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E012BAC-FC7C-4D3A-8662-620807552D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09"/>
          <a:stretch/>
        </p:blipFill>
        <p:spPr>
          <a:xfrm>
            <a:off x="8110928" y="4085303"/>
            <a:ext cx="2393973" cy="226927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39F5308-8C38-AA4D-9959-91BC1274922C}"/>
              </a:ext>
            </a:extLst>
          </p:cNvPr>
          <p:cNvSpPr txBox="1"/>
          <p:nvPr/>
        </p:nvSpPr>
        <p:spPr>
          <a:xfrm>
            <a:off x="208343" y="115748"/>
            <a:ext cx="5361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1</a:t>
            </a:r>
          </a:p>
          <a:p>
            <a:r>
              <a:rPr lang="en-US" altLang="ja-JP" sz="2800" dirty="0"/>
              <a:t>  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8CF35F2-5369-CC47-9A0F-D44F5201C56E}"/>
              </a:ext>
            </a:extLst>
          </p:cNvPr>
          <p:cNvCxnSpPr/>
          <p:nvPr/>
        </p:nvCxnSpPr>
        <p:spPr>
          <a:xfrm>
            <a:off x="1786578" y="3178526"/>
            <a:ext cx="0" cy="517901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0748BD6-C3A1-1146-82B3-6EA0C185EEED}"/>
              </a:ext>
            </a:extLst>
          </p:cNvPr>
          <p:cNvCxnSpPr/>
          <p:nvPr/>
        </p:nvCxnSpPr>
        <p:spPr>
          <a:xfrm>
            <a:off x="1033154" y="6048997"/>
            <a:ext cx="167442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2DD8155-CDF7-4C43-A82B-583F434CFE55}"/>
              </a:ext>
            </a:extLst>
          </p:cNvPr>
          <p:cNvSpPr txBox="1"/>
          <p:nvPr/>
        </p:nvSpPr>
        <p:spPr>
          <a:xfrm>
            <a:off x="1515590" y="6067676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I-A/I-E  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4852388-3B9C-E545-A918-DDC4D20F5B72}"/>
              </a:ext>
            </a:extLst>
          </p:cNvPr>
          <p:cNvCxnSpPr>
            <a:cxnSpLocks/>
          </p:cNvCxnSpPr>
          <p:nvPr/>
        </p:nvCxnSpPr>
        <p:spPr>
          <a:xfrm flipV="1">
            <a:off x="3305401" y="4228838"/>
            <a:ext cx="466437" cy="283786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C136F50-91A5-AD41-AC11-DA01D019010D}"/>
              </a:ext>
            </a:extLst>
          </p:cNvPr>
          <p:cNvCxnSpPr/>
          <p:nvPr/>
        </p:nvCxnSpPr>
        <p:spPr>
          <a:xfrm>
            <a:off x="4692732" y="4842938"/>
            <a:ext cx="167442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718C650-5AF9-4541-A029-3E05F57A21F3}"/>
              </a:ext>
            </a:extLst>
          </p:cNvPr>
          <p:cNvCxnSpPr>
            <a:cxnSpLocks/>
          </p:cNvCxnSpPr>
          <p:nvPr/>
        </p:nvCxnSpPr>
        <p:spPr>
          <a:xfrm flipV="1">
            <a:off x="4223766" y="2664858"/>
            <a:ext cx="0" cy="1705873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D043724-4EB2-A746-BA7C-ED3995A94C85}"/>
              </a:ext>
            </a:extLst>
          </p:cNvPr>
          <p:cNvCxnSpPr>
            <a:cxnSpLocks/>
          </p:cNvCxnSpPr>
          <p:nvPr/>
        </p:nvCxnSpPr>
        <p:spPr>
          <a:xfrm flipV="1">
            <a:off x="6946352" y="2910136"/>
            <a:ext cx="466437" cy="283786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27B7437-0CC8-CD4B-98AC-7B2105A2A170}"/>
              </a:ext>
            </a:extLst>
          </p:cNvPr>
          <p:cNvCxnSpPr>
            <a:cxnSpLocks/>
          </p:cNvCxnSpPr>
          <p:nvPr/>
        </p:nvCxnSpPr>
        <p:spPr>
          <a:xfrm>
            <a:off x="6885686" y="4039374"/>
            <a:ext cx="408106" cy="33135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213052B-BC80-9A41-AC2D-EF826DAE7639}"/>
              </a:ext>
            </a:extLst>
          </p:cNvPr>
          <p:cNvCxnSpPr/>
          <p:nvPr/>
        </p:nvCxnSpPr>
        <p:spPr>
          <a:xfrm>
            <a:off x="8541954" y="6368425"/>
            <a:ext cx="167442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E4754BE-6007-DC41-8381-6615354A92EA}"/>
              </a:ext>
            </a:extLst>
          </p:cNvPr>
          <p:cNvSpPr txBox="1"/>
          <p:nvPr/>
        </p:nvSpPr>
        <p:spPr>
          <a:xfrm>
            <a:off x="9095641" y="6358525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PD-1  </a:t>
            </a: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5631BA58-971A-A545-82FE-1117F0088047}"/>
              </a:ext>
            </a:extLst>
          </p:cNvPr>
          <p:cNvCxnSpPr/>
          <p:nvPr/>
        </p:nvCxnSpPr>
        <p:spPr>
          <a:xfrm>
            <a:off x="8541954" y="3517794"/>
            <a:ext cx="167442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CFD03A81-818A-3043-BF35-F0E425AE01F8}"/>
              </a:ext>
            </a:extLst>
          </p:cNvPr>
          <p:cNvCxnSpPr>
            <a:cxnSpLocks/>
          </p:cNvCxnSpPr>
          <p:nvPr/>
        </p:nvCxnSpPr>
        <p:spPr>
          <a:xfrm flipV="1">
            <a:off x="8072988" y="1339714"/>
            <a:ext cx="0" cy="1705873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F4DE138-0C63-534F-A032-386B1409D922}"/>
              </a:ext>
            </a:extLst>
          </p:cNvPr>
          <p:cNvSpPr txBox="1"/>
          <p:nvPr/>
        </p:nvSpPr>
        <p:spPr>
          <a:xfrm>
            <a:off x="9095641" y="3534328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CD44 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D7C8BC3-7331-4C44-9D4F-D22D0A9199B9}"/>
              </a:ext>
            </a:extLst>
          </p:cNvPr>
          <p:cNvSpPr txBox="1"/>
          <p:nvPr/>
        </p:nvSpPr>
        <p:spPr>
          <a:xfrm rot="16200000">
            <a:off x="7573619" y="2034401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CD62L 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FCE8C72-1E6E-564D-8AED-8AB4988658F2}"/>
              </a:ext>
            </a:extLst>
          </p:cNvPr>
          <p:cNvSpPr txBox="1"/>
          <p:nvPr/>
        </p:nvSpPr>
        <p:spPr>
          <a:xfrm>
            <a:off x="5228518" y="4885514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CD8a 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7EEF03A-D91C-C742-B6EE-7483B8DD64A2}"/>
              </a:ext>
            </a:extLst>
          </p:cNvPr>
          <p:cNvSpPr txBox="1"/>
          <p:nvPr/>
        </p:nvSpPr>
        <p:spPr>
          <a:xfrm rot="16200000">
            <a:off x="3706496" y="3385587"/>
            <a:ext cx="733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CD4 </a:t>
            </a:r>
          </a:p>
        </p:txBody>
      </p:sp>
    </p:spTree>
    <p:extLst>
      <p:ext uri="{BB962C8B-B14F-4D97-AF65-F5344CB8AC3E}">
        <p14:creationId xmlns:p14="http://schemas.microsoft.com/office/powerpoint/2010/main" val="314054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6D29E7-560A-EF4C-A922-5B813D36A8CC}"/>
              </a:ext>
            </a:extLst>
          </p:cNvPr>
          <p:cNvSpPr txBox="1"/>
          <p:nvPr/>
        </p:nvSpPr>
        <p:spPr>
          <a:xfrm>
            <a:off x="208343" y="115748"/>
            <a:ext cx="5361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2</a:t>
            </a:r>
          </a:p>
          <a:p>
            <a:r>
              <a:rPr lang="en-US" altLang="ja-JP" sz="2800" dirty="0"/>
              <a:t>  </a:t>
            </a: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691627C5-0558-164E-8491-2E202CF18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490" y="1053318"/>
            <a:ext cx="2130633" cy="2033446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60648F05-BF12-414D-BD3D-C5D81875E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726" y="1061121"/>
            <a:ext cx="2114280" cy="201783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7C6D5DB4-E0B7-B44A-B4C5-C4422A0DE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624" y="1079601"/>
            <a:ext cx="2075555" cy="1980881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7D1E507-A509-E249-AB9D-0BDF40AF7FA5}"/>
              </a:ext>
            </a:extLst>
          </p:cNvPr>
          <p:cNvSpPr txBox="1"/>
          <p:nvPr/>
        </p:nvSpPr>
        <p:spPr>
          <a:xfrm>
            <a:off x="977295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SPLEEN  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3B61E4D-B2F2-C44B-9A14-4F5CD27A8864}"/>
              </a:ext>
            </a:extLst>
          </p:cNvPr>
          <p:cNvSpPr txBox="1"/>
          <p:nvPr/>
        </p:nvSpPr>
        <p:spPr>
          <a:xfrm>
            <a:off x="3540119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  LN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6B29D36-D621-A049-AC4F-A5A5C3AAB8D1}"/>
              </a:ext>
            </a:extLst>
          </p:cNvPr>
          <p:cNvSpPr txBox="1"/>
          <p:nvPr/>
        </p:nvSpPr>
        <p:spPr>
          <a:xfrm>
            <a:off x="5943015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  TIL</a:t>
            </a:r>
          </a:p>
        </p:txBody>
      </p:sp>
    </p:spTree>
    <p:extLst>
      <p:ext uri="{BB962C8B-B14F-4D97-AF65-F5344CB8AC3E}">
        <p14:creationId xmlns:p14="http://schemas.microsoft.com/office/powerpoint/2010/main" val="248463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6D29E7-560A-EF4C-A922-5B813D36A8CC}"/>
              </a:ext>
            </a:extLst>
          </p:cNvPr>
          <p:cNvSpPr txBox="1"/>
          <p:nvPr/>
        </p:nvSpPr>
        <p:spPr>
          <a:xfrm>
            <a:off x="208343" y="115747"/>
            <a:ext cx="5322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3</a:t>
            </a:r>
          </a:p>
          <a:p>
            <a:r>
              <a:rPr lang="en-US" altLang="ja-JP" sz="2800" dirty="0"/>
              <a:t>  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388C336-D5F8-334E-9170-D86277FE7B1A}"/>
              </a:ext>
            </a:extLst>
          </p:cNvPr>
          <p:cNvSpPr txBox="1"/>
          <p:nvPr/>
        </p:nvSpPr>
        <p:spPr>
          <a:xfrm>
            <a:off x="0" y="808244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A  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BA0B1A-8FB8-2345-AEBE-F9E7148ED3D5}"/>
              </a:ext>
            </a:extLst>
          </p:cNvPr>
          <p:cNvSpPr txBox="1"/>
          <p:nvPr/>
        </p:nvSpPr>
        <p:spPr>
          <a:xfrm>
            <a:off x="103587" y="3959885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B  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13EE8A-3757-984B-B061-699E6C412951}"/>
              </a:ext>
            </a:extLst>
          </p:cNvPr>
          <p:cNvSpPr txBox="1"/>
          <p:nvPr/>
        </p:nvSpPr>
        <p:spPr>
          <a:xfrm>
            <a:off x="3991139" y="3998384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C  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4811D227-2FDE-5D49-B42A-819CFE4EA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851" y="1338378"/>
            <a:ext cx="2267597" cy="216416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E02C1F3-703E-5B4E-A6DC-6A488F074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522" y="1419327"/>
            <a:ext cx="2113535" cy="2017129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FC3B207-614E-AB45-B4CA-DFA8FCAEF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74" y="1474899"/>
            <a:ext cx="2047495" cy="1954101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DABD09C-7B11-0040-B852-C96CBE8F70E1}"/>
              </a:ext>
            </a:extLst>
          </p:cNvPr>
          <p:cNvSpPr txBox="1"/>
          <p:nvPr/>
        </p:nvSpPr>
        <p:spPr>
          <a:xfrm>
            <a:off x="1460494" y="1212775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CD4  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3E6B882-A87D-864C-98D3-13A96F514A23}"/>
              </a:ext>
            </a:extLst>
          </p:cNvPr>
          <p:cNvSpPr txBox="1"/>
          <p:nvPr/>
        </p:nvSpPr>
        <p:spPr>
          <a:xfrm>
            <a:off x="3877068" y="1183279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CD8a  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DFD57C2-FDE7-2449-82CB-E1A0602258BD}"/>
              </a:ext>
            </a:extLst>
          </p:cNvPr>
          <p:cNvSpPr txBox="1"/>
          <p:nvPr/>
        </p:nvSpPr>
        <p:spPr>
          <a:xfrm>
            <a:off x="6105603" y="1195277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Gr-1  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600591D-4772-D44D-B849-C6E4D5A6E298}"/>
              </a:ext>
            </a:extLst>
          </p:cNvPr>
          <p:cNvSpPr txBox="1"/>
          <p:nvPr/>
        </p:nvSpPr>
        <p:spPr>
          <a:xfrm>
            <a:off x="7878691" y="3956481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D 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55472B5-BB05-AF4E-90E5-AA1158B96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7276" y="4356591"/>
            <a:ext cx="2096767" cy="216416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DD3799C-A635-8945-962F-F688E5EBDA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065" b="70592"/>
          <a:stretch/>
        </p:blipFill>
        <p:spPr>
          <a:xfrm>
            <a:off x="2664521" y="4169388"/>
            <a:ext cx="1326618" cy="87902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B133794-4D00-D14F-B665-46E782DD58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657" y="4302913"/>
            <a:ext cx="2122341" cy="2160376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0AC40F80-0522-854C-B361-0CF6B085DE9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065" b="70592"/>
          <a:stretch/>
        </p:blipFill>
        <p:spPr>
          <a:xfrm>
            <a:off x="6552073" y="4128316"/>
            <a:ext cx="1326618" cy="87902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9E78291-1063-614E-ABAF-963E7BDACE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6721" y="4369540"/>
            <a:ext cx="2096767" cy="1815679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D2B7BC6E-5A35-D34F-A3A9-BD576D375D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065" b="70592"/>
          <a:stretch/>
        </p:blipFill>
        <p:spPr>
          <a:xfrm>
            <a:off x="10251518" y="4146847"/>
            <a:ext cx="1326618" cy="87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5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AD9B05-9C23-B243-BBE5-641463E8AEAB}"/>
              </a:ext>
            </a:extLst>
          </p:cNvPr>
          <p:cNvSpPr txBox="1"/>
          <p:nvPr/>
        </p:nvSpPr>
        <p:spPr>
          <a:xfrm>
            <a:off x="208343" y="115747"/>
            <a:ext cx="5322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4</a:t>
            </a:r>
          </a:p>
          <a:p>
            <a:r>
              <a:rPr lang="en-US" altLang="ja-JP" sz="2800" dirty="0"/>
              <a:t>  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CC92904-D96E-E14B-B539-B842F09B388F}"/>
              </a:ext>
            </a:extLst>
          </p:cNvPr>
          <p:cNvGrpSpPr/>
          <p:nvPr/>
        </p:nvGrpSpPr>
        <p:grpSpPr>
          <a:xfrm>
            <a:off x="5803743" y="910321"/>
            <a:ext cx="4757716" cy="3137413"/>
            <a:chOff x="318740" y="701791"/>
            <a:chExt cx="4757716" cy="3137413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0DE0693-092E-DA48-A78C-D78518F976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623" r="31301"/>
            <a:stretch/>
          </p:blipFill>
          <p:spPr>
            <a:xfrm>
              <a:off x="318740" y="840057"/>
              <a:ext cx="2669787" cy="2588943"/>
            </a:xfrm>
            <a:prstGeom prst="rect">
              <a:avLst/>
            </a:prstGeom>
          </p:spPr>
        </p:pic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A39B8DC3-3E35-534E-88DA-7AF19D942DA0}"/>
                </a:ext>
              </a:extLst>
            </p:cNvPr>
            <p:cNvCxnSpPr>
              <a:cxnSpLocks/>
            </p:cNvCxnSpPr>
            <p:nvPr/>
          </p:nvCxnSpPr>
          <p:spPr>
            <a:xfrm>
              <a:off x="783773" y="3531427"/>
              <a:ext cx="2050375" cy="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661F900-3A0E-6E4D-8458-8B00BA5F6CC5}"/>
                </a:ext>
              </a:extLst>
            </p:cNvPr>
            <p:cNvSpPr txBox="1"/>
            <p:nvPr/>
          </p:nvSpPr>
          <p:spPr>
            <a:xfrm>
              <a:off x="1527466" y="3531427"/>
              <a:ext cx="7332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/>
                <a:t>EGFR  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A94E363C-5AD0-0844-8170-5645E36E8D2B}"/>
                </a:ext>
              </a:extLst>
            </p:cNvPr>
            <p:cNvCxnSpPr/>
            <p:nvPr/>
          </p:nvCxnSpPr>
          <p:spPr>
            <a:xfrm>
              <a:off x="3248977" y="1101335"/>
              <a:ext cx="312516" cy="0"/>
            </a:xfrm>
            <a:prstGeom prst="line">
              <a:avLst/>
            </a:prstGeom>
            <a:ln w="127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30FE3C38-F22B-5A47-B1FF-EFC29C0FAB1E}"/>
                </a:ext>
              </a:extLst>
            </p:cNvPr>
            <p:cNvCxnSpPr/>
            <p:nvPr/>
          </p:nvCxnSpPr>
          <p:spPr>
            <a:xfrm>
              <a:off x="3251346" y="846153"/>
              <a:ext cx="312516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4A9B3952-7C4B-7D4A-BB44-812EC33A6CAC}"/>
                </a:ext>
              </a:extLst>
            </p:cNvPr>
            <p:cNvCxnSpPr/>
            <p:nvPr/>
          </p:nvCxnSpPr>
          <p:spPr>
            <a:xfrm>
              <a:off x="3236277" y="1377376"/>
              <a:ext cx="312516" cy="0"/>
            </a:xfrm>
            <a:prstGeom prst="line">
              <a:avLst/>
            </a:prstGeom>
            <a:ln w="12700">
              <a:solidFill>
                <a:srgbClr val="D60FC3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83AD374-077E-1042-9F1F-53062BF78E88}"/>
                </a:ext>
              </a:extLst>
            </p:cNvPr>
            <p:cNvSpPr txBox="1"/>
            <p:nvPr/>
          </p:nvSpPr>
          <p:spPr>
            <a:xfrm>
              <a:off x="3593358" y="701791"/>
              <a:ext cx="1483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isotype control</a:t>
              </a:r>
              <a:endParaRPr kumimoji="1" lang="ja-JP" altLang="en-US" sz="1400" b="1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1AC2768-BA4F-174F-AC95-09B342C8FA1B}"/>
                </a:ext>
              </a:extLst>
            </p:cNvPr>
            <p:cNvSpPr txBox="1"/>
            <p:nvPr/>
          </p:nvSpPr>
          <p:spPr>
            <a:xfrm>
              <a:off x="3590989" y="986956"/>
              <a:ext cx="6735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/>
                <a:t>HSC4</a:t>
              </a:r>
              <a:endParaRPr kumimoji="1" lang="ja-JP" altLang="en-US" sz="1400" b="1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0E07FCA-248F-A640-A482-5744F3EA91AB}"/>
                </a:ext>
              </a:extLst>
            </p:cNvPr>
            <p:cNvSpPr txBox="1"/>
            <p:nvPr/>
          </p:nvSpPr>
          <p:spPr>
            <a:xfrm>
              <a:off x="3581483" y="1265477"/>
              <a:ext cx="12955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/>
                <a:t>HSC4 </a:t>
              </a:r>
              <a:r>
                <a:rPr lang="ja-JP" altLang="en-US" sz="1400" b="1"/>
                <a:t>＋</a:t>
              </a:r>
              <a:r>
                <a:rPr lang="en-US" altLang="ja-JP" sz="1400" b="1" dirty="0"/>
                <a:t> </a:t>
              </a:r>
              <a:r>
                <a:rPr lang="en-US" altLang="ja-JP" sz="1400" b="1" dirty="0" err="1"/>
                <a:t>Dex</a:t>
              </a:r>
              <a:endParaRPr kumimoji="1" lang="ja-JP" altLang="en-US" sz="1400" b="1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BA2B24-4740-4545-9BD7-5182E7504D32}"/>
              </a:ext>
            </a:extLst>
          </p:cNvPr>
          <p:cNvGrpSpPr/>
          <p:nvPr/>
        </p:nvGrpSpPr>
        <p:grpSpPr>
          <a:xfrm>
            <a:off x="779774" y="765959"/>
            <a:ext cx="4621436" cy="3251589"/>
            <a:chOff x="5829187" y="659801"/>
            <a:chExt cx="4621436" cy="3251589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5EFCD6B9-17EE-8241-A6C0-76ED3F5295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623" r="31301"/>
            <a:stretch/>
          </p:blipFill>
          <p:spPr>
            <a:xfrm>
              <a:off x="5829187" y="939456"/>
              <a:ext cx="2669787" cy="2588943"/>
            </a:xfrm>
            <a:prstGeom prst="rect">
              <a:avLst/>
            </a:prstGeom>
          </p:spPr>
        </p:pic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350E9640-E977-D145-89FA-76939B9086CC}"/>
                </a:ext>
              </a:extLst>
            </p:cNvPr>
            <p:cNvCxnSpPr>
              <a:cxnSpLocks/>
            </p:cNvCxnSpPr>
            <p:nvPr/>
          </p:nvCxnSpPr>
          <p:spPr>
            <a:xfrm>
              <a:off x="6291945" y="3603613"/>
              <a:ext cx="2050375" cy="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C4941B1-C34F-9B48-9484-41FF4BB8AD60}"/>
                </a:ext>
              </a:extLst>
            </p:cNvPr>
            <p:cNvSpPr txBox="1"/>
            <p:nvPr/>
          </p:nvSpPr>
          <p:spPr>
            <a:xfrm>
              <a:off x="7035638" y="3603613"/>
              <a:ext cx="7332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/>
                <a:t>EGFR  </a:t>
              </a:r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94DEB44-5811-C54C-8614-D99F9461D1C1}"/>
                </a:ext>
              </a:extLst>
            </p:cNvPr>
            <p:cNvCxnSpPr/>
            <p:nvPr/>
          </p:nvCxnSpPr>
          <p:spPr>
            <a:xfrm>
              <a:off x="8590135" y="1059345"/>
              <a:ext cx="312516" cy="0"/>
            </a:xfrm>
            <a:prstGeom prst="line">
              <a:avLst/>
            </a:prstGeom>
            <a:ln w="127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177C96B-9A19-3246-A4BC-F17C04132AA2}"/>
                </a:ext>
              </a:extLst>
            </p:cNvPr>
            <p:cNvCxnSpPr/>
            <p:nvPr/>
          </p:nvCxnSpPr>
          <p:spPr>
            <a:xfrm>
              <a:off x="8580629" y="804163"/>
              <a:ext cx="312516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6FA12DD-2612-0B49-A7EF-92F6D709B363}"/>
                </a:ext>
              </a:extLst>
            </p:cNvPr>
            <p:cNvCxnSpPr/>
            <p:nvPr/>
          </p:nvCxnSpPr>
          <p:spPr>
            <a:xfrm>
              <a:off x="8601185" y="1335386"/>
              <a:ext cx="312516" cy="0"/>
            </a:xfrm>
            <a:prstGeom prst="line">
              <a:avLst/>
            </a:prstGeom>
            <a:ln w="12700">
              <a:solidFill>
                <a:srgbClr val="D60FC3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B6E9206-168C-5B43-B55D-B2A44903ED94}"/>
                </a:ext>
              </a:extLst>
            </p:cNvPr>
            <p:cNvSpPr txBox="1"/>
            <p:nvPr/>
          </p:nvSpPr>
          <p:spPr>
            <a:xfrm>
              <a:off x="8934516" y="659801"/>
              <a:ext cx="1483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isotype control</a:t>
              </a:r>
              <a:endParaRPr kumimoji="1" lang="ja-JP" altLang="en-US" sz="1400" b="1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DB336BF-13E2-6F4A-97F4-BC2201A14B07}"/>
                </a:ext>
              </a:extLst>
            </p:cNvPr>
            <p:cNvSpPr txBox="1"/>
            <p:nvPr/>
          </p:nvSpPr>
          <p:spPr>
            <a:xfrm>
              <a:off x="8932147" y="944966"/>
              <a:ext cx="9060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/>
                <a:t>HPC92Y</a:t>
              </a:r>
              <a:endParaRPr kumimoji="1" lang="ja-JP" altLang="en-US" sz="1400" b="1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B5CB7BD-7257-5A40-9E33-BCE57D26C7C8}"/>
                </a:ext>
              </a:extLst>
            </p:cNvPr>
            <p:cNvSpPr txBox="1"/>
            <p:nvPr/>
          </p:nvSpPr>
          <p:spPr>
            <a:xfrm>
              <a:off x="8922641" y="1223487"/>
              <a:ext cx="15279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/>
                <a:t>HPC92Y </a:t>
              </a:r>
              <a:r>
                <a:rPr lang="ja-JP" altLang="en-US" sz="1400" b="1"/>
                <a:t>＋</a:t>
              </a:r>
              <a:r>
                <a:rPr lang="en-US" altLang="ja-JP" sz="1400" b="1" dirty="0"/>
                <a:t> </a:t>
              </a:r>
              <a:r>
                <a:rPr lang="en-US" altLang="ja-JP" sz="1400" b="1" dirty="0" err="1"/>
                <a:t>Dex</a:t>
              </a:r>
              <a:endParaRPr kumimoji="1" lang="ja-JP" altLang="en-US" sz="1400" b="1"/>
            </a:p>
          </p:txBody>
        </p:sp>
      </p:grpSp>
    </p:spTree>
    <p:extLst>
      <p:ext uri="{BB962C8B-B14F-4D97-AF65-F5344CB8AC3E}">
        <p14:creationId xmlns:p14="http://schemas.microsoft.com/office/powerpoint/2010/main" val="297021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6D29E7-560A-EF4C-A922-5B813D36A8CC}"/>
              </a:ext>
            </a:extLst>
          </p:cNvPr>
          <p:cNvSpPr txBox="1"/>
          <p:nvPr/>
        </p:nvSpPr>
        <p:spPr>
          <a:xfrm>
            <a:off x="208343" y="115747"/>
            <a:ext cx="5322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5</a:t>
            </a:r>
          </a:p>
          <a:p>
            <a:r>
              <a:rPr lang="en-US" altLang="ja-JP" sz="2800" dirty="0"/>
              <a:t>  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388C336-D5F8-334E-9170-D86277FE7B1A}"/>
              </a:ext>
            </a:extLst>
          </p:cNvPr>
          <p:cNvSpPr txBox="1"/>
          <p:nvPr/>
        </p:nvSpPr>
        <p:spPr>
          <a:xfrm>
            <a:off x="0" y="808244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A  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BA0B1A-8FB8-2345-AEBE-F9E7148ED3D5}"/>
              </a:ext>
            </a:extLst>
          </p:cNvPr>
          <p:cNvSpPr txBox="1"/>
          <p:nvPr/>
        </p:nvSpPr>
        <p:spPr>
          <a:xfrm>
            <a:off x="61770" y="3726895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B  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13EE8A-3757-984B-B061-699E6C412951}"/>
              </a:ext>
            </a:extLst>
          </p:cNvPr>
          <p:cNvSpPr txBox="1"/>
          <p:nvPr/>
        </p:nvSpPr>
        <p:spPr>
          <a:xfrm>
            <a:off x="4757532" y="3750436"/>
            <a:ext cx="65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C  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DABD09C-7B11-0040-B852-C96CBE8F70E1}"/>
              </a:ext>
            </a:extLst>
          </p:cNvPr>
          <p:cNvSpPr txBox="1"/>
          <p:nvPr/>
        </p:nvSpPr>
        <p:spPr>
          <a:xfrm>
            <a:off x="1592681" y="1219049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CD4  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3E6B882-A87D-864C-98D3-13A96F514A23}"/>
              </a:ext>
            </a:extLst>
          </p:cNvPr>
          <p:cNvSpPr txBox="1"/>
          <p:nvPr/>
        </p:nvSpPr>
        <p:spPr>
          <a:xfrm>
            <a:off x="3874391" y="1247625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CD8a  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DFD57C2-FDE7-2449-82CB-E1A0602258BD}"/>
              </a:ext>
            </a:extLst>
          </p:cNvPr>
          <p:cNvSpPr txBox="1"/>
          <p:nvPr/>
        </p:nvSpPr>
        <p:spPr>
          <a:xfrm>
            <a:off x="6260528" y="1270245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Gr-1  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A01760-D17A-6A4B-9420-BA27B42EB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892" y="1566550"/>
            <a:ext cx="2263830" cy="235146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C7B958B-0CD5-C143-AC28-57D6710BA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570" y="1566080"/>
            <a:ext cx="2168727" cy="225967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5CE3B4D-B1DE-D342-962D-2205ED600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92" y="1490687"/>
            <a:ext cx="2263830" cy="2417186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F843AA28-092C-334C-A6EF-CF09E513FA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312" t="28389" b="36514"/>
          <a:stretch/>
        </p:blipFill>
        <p:spPr>
          <a:xfrm>
            <a:off x="2880153" y="4007512"/>
            <a:ext cx="1738205" cy="94545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34EBB75-87CF-F84B-B49E-CF84F15AB0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312" t="28389" b="36514"/>
          <a:stretch/>
        </p:blipFill>
        <p:spPr>
          <a:xfrm>
            <a:off x="7584724" y="3950491"/>
            <a:ext cx="1763925" cy="95943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1F09C3D-D2F4-8D45-84BC-0121F0E7D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8147" y="3970180"/>
            <a:ext cx="2427403" cy="2531435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16A15F95-F73E-3249-973E-2CABA70459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163" y="4093304"/>
            <a:ext cx="2427402" cy="249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9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6D29E7-560A-EF4C-A922-5B813D36A8CC}"/>
              </a:ext>
            </a:extLst>
          </p:cNvPr>
          <p:cNvSpPr txBox="1"/>
          <p:nvPr/>
        </p:nvSpPr>
        <p:spPr>
          <a:xfrm>
            <a:off x="208343" y="115748"/>
            <a:ext cx="5361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SUPPLEMENTARY FIGURE 6</a:t>
            </a:r>
          </a:p>
          <a:p>
            <a:r>
              <a:rPr lang="en-US" altLang="ja-JP" sz="2800" dirty="0"/>
              <a:t>  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7D1E507-A509-E249-AB9D-0BDF40AF7FA5}"/>
              </a:ext>
            </a:extLst>
          </p:cNvPr>
          <p:cNvSpPr txBox="1"/>
          <p:nvPr/>
        </p:nvSpPr>
        <p:spPr>
          <a:xfrm>
            <a:off x="977295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SPLEEN  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3B61E4D-B2F2-C44B-9A14-4F5CD27A8864}"/>
              </a:ext>
            </a:extLst>
          </p:cNvPr>
          <p:cNvSpPr txBox="1"/>
          <p:nvPr/>
        </p:nvSpPr>
        <p:spPr>
          <a:xfrm>
            <a:off x="3540119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  LN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6B29D36-D621-A049-AC4F-A5A5C3AAB8D1}"/>
              </a:ext>
            </a:extLst>
          </p:cNvPr>
          <p:cNvSpPr txBox="1"/>
          <p:nvPr/>
        </p:nvSpPr>
        <p:spPr>
          <a:xfrm>
            <a:off x="5943015" y="825428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  TIL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B2F6174-15D3-3847-A107-676E33805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817" y="1102427"/>
            <a:ext cx="2090955" cy="20676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03788AE-4AE7-7546-92F5-BE270544D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935" y="1106229"/>
            <a:ext cx="2101095" cy="206380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97460B6-12C3-1745-80CA-F46D95AD7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9303" y="1105661"/>
            <a:ext cx="2101095" cy="206437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88744F4-DD6E-7E45-83E3-836C11925C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75" t="9819" r="24646" b="84652"/>
          <a:stretch/>
        </p:blipFill>
        <p:spPr>
          <a:xfrm>
            <a:off x="1001679" y="1216286"/>
            <a:ext cx="430306" cy="1143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09D777B-C16D-C046-AB01-43BAEE25D1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75" t="9819" r="24646" b="84652"/>
          <a:stretch/>
        </p:blipFill>
        <p:spPr>
          <a:xfrm>
            <a:off x="3370866" y="1153040"/>
            <a:ext cx="430306" cy="1143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5B1C64A-49A5-DF45-9388-92BEE66BC4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75" t="9819" r="24646" b="84652"/>
          <a:stretch/>
        </p:blipFill>
        <p:spPr>
          <a:xfrm>
            <a:off x="5862559" y="1197998"/>
            <a:ext cx="430306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4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130200</TotalTime>
  <Words>75</Words>
  <Application>Microsoft Macintosh PowerPoint</Application>
  <PresentationFormat>ワイド画面</PresentationFormat>
  <Paragraphs>45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inhibition of CD4 Tcells by steroids reduce effect of ICI</dc:title>
  <dc:creator>michihisa619@gmail.com</dc:creator>
  <cp:lastModifiedBy>MICHIHISA KONO</cp:lastModifiedBy>
  <cp:revision>168</cp:revision>
  <cp:lastPrinted>2021-02-19T06:11:26Z</cp:lastPrinted>
  <dcterms:created xsi:type="dcterms:W3CDTF">2020-07-22T06:44:47Z</dcterms:created>
  <dcterms:modified xsi:type="dcterms:W3CDTF">2022-01-22T07:27:22Z</dcterms:modified>
</cp:coreProperties>
</file>