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3"/>
  </p:notesMasterIdLst>
  <p:sldIdLst>
    <p:sldId id="266" r:id="rId2"/>
  </p:sldIdLst>
  <p:sldSz cx="18000663" cy="18000663"/>
  <p:notesSz cx="6858000" cy="9144000"/>
  <p:defaultTextStyle>
    <a:defPPr>
      <a:defRPr lang="en-US"/>
    </a:defPPr>
    <a:lvl1pPr marL="0" algn="l" defTabSz="2057217" rtl="0" eaLnBrk="1" latinLnBrk="0" hangingPunct="1">
      <a:defRPr sz="4050" kern="1200">
        <a:solidFill>
          <a:schemeClr val="tx1"/>
        </a:solidFill>
        <a:latin typeface="+mn-lt"/>
        <a:ea typeface="+mn-ea"/>
        <a:cs typeface="+mn-cs"/>
      </a:defRPr>
    </a:lvl1pPr>
    <a:lvl2pPr marL="1028609" algn="l" defTabSz="2057217" rtl="0" eaLnBrk="1" latinLnBrk="0" hangingPunct="1">
      <a:defRPr sz="4050" kern="1200">
        <a:solidFill>
          <a:schemeClr val="tx1"/>
        </a:solidFill>
        <a:latin typeface="+mn-lt"/>
        <a:ea typeface="+mn-ea"/>
        <a:cs typeface="+mn-cs"/>
      </a:defRPr>
    </a:lvl2pPr>
    <a:lvl3pPr marL="2057217" algn="l" defTabSz="2057217" rtl="0" eaLnBrk="1" latinLnBrk="0" hangingPunct="1">
      <a:defRPr sz="4050" kern="1200">
        <a:solidFill>
          <a:schemeClr val="tx1"/>
        </a:solidFill>
        <a:latin typeface="+mn-lt"/>
        <a:ea typeface="+mn-ea"/>
        <a:cs typeface="+mn-cs"/>
      </a:defRPr>
    </a:lvl3pPr>
    <a:lvl4pPr marL="3085826" algn="l" defTabSz="2057217" rtl="0" eaLnBrk="1" latinLnBrk="0" hangingPunct="1">
      <a:defRPr sz="4050" kern="1200">
        <a:solidFill>
          <a:schemeClr val="tx1"/>
        </a:solidFill>
        <a:latin typeface="+mn-lt"/>
        <a:ea typeface="+mn-ea"/>
        <a:cs typeface="+mn-cs"/>
      </a:defRPr>
    </a:lvl4pPr>
    <a:lvl5pPr marL="4114434" algn="l" defTabSz="2057217" rtl="0" eaLnBrk="1" latinLnBrk="0" hangingPunct="1">
      <a:defRPr sz="4050" kern="1200">
        <a:solidFill>
          <a:schemeClr val="tx1"/>
        </a:solidFill>
        <a:latin typeface="+mn-lt"/>
        <a:ea typeface="+mn-ea"/>
        <a:cs typeface="+mn-cs"/>
      </a:defRPr>
    </a:lvl5pPr>
    <a:lvl6pPr marL="5143043" algn="l" defTabSz="2057217" rtl="0" eaLnBrk="1" latinLnBrk="0" hangingPunct="1">
      <a:defRPr sz="4050" kern="1200">
        <a:solidFill>
          <a:schemeClr val="tx1"/>
        </a:solidFill>
        <a:latin typeface="+mn-lt"/>
        <a:ea typeface="+mn-ea"/>
        <a:cs typeface="+mn-cs"/>
      </a:defRPr>
    </a:lvl6pPr>
    <a:lvl7pPr marL="6171651" algn="l" defTabSz="2057217" rtl="0" eaLnBrk="1" latinLnBrk="0" hangingPunct="1">
      <a:defRPr sz="4050" kern="1200">
        <a:solidFill>
          <a:schemeClr val="tx1"/>
        </a:solidFill>
        <a:latin typeface="+mn-lt"/>
        <a:ea typeface="+mn-ea"/>
        <a:cs typeface="+mn-cs"/>
      </a:defRPr>
    </a:lvl7pPr>
    <a:lvl8pPr marL="7200260" algn="l" defTabSz="2057217" rtl="0" eaLnBrk="1" latinLnBrk="0" hangingPunct="1">
      <a:defRPr sz="4050" kern="1200">
        <a:solidFill>
          <a:schemeClr val="tx1"/>
        </a:solidFill>
        <a:latin typeface="+mn-lt"/>
        <a:ea typeface="+mn-ea"/>
        <a:cs typeface="+mn-cs"/>
      </a:defRPr>
    </a:lvl8pPr>
    <a:lvl9pPr marL="8228868" algn="l" defTabSz="2057217" rtl="0" eaLnBrk="1" latinLnBrk="0" hangingPunct="1">
      <a:defRPr sz="40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692" userDrawn="1">
          <p15:clr>
            <a:srgbClr val="A4A3A4"/>
          </p15:clr>
        </p15:guide>
        <p15:guide id="2" pos="564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721"/>
    <p:restoredTop sz="94586"/>
  </p:normalViewPr>
  <p:slideViewPr>
    <p:cSldViewPr snapToGrid="0" snapToObjects="1" showGuides="1">
      <p:cViewPr varScale="1">
        <p:scale>
          <a:sx n="47" d="100"/>
          <a:sy n="47" d="100"/>
        </p:scale>
        <p:origin x="3000" y="240"/>
      </p:cViewPr>
      <p:guideLst>
        <p:guide orient="horz" pos="5692"/>
        <p:guide pos="564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9BA0EA-62E0-1F4F-82CD-00DCAF08BC43}" type="datetimeFigureOut">
              <a:rPr lang="en-US" smtClean="0"/>
              <a:t>2/2/20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813605-1CE1-B841-AD5D-4A9E769F3B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3260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057217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1pPr>
    <a:lvl2pPr marL="1028609" algn="l" defTabSz="2057217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2pPr>
    <a:lvl3pPr marL="2057217" algn="l" defTabSz="2057217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3pPr>
    <a:lvl4pPr marL="3085826" algn="l" defTabSz="2057217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4pPr>
    <a:lvl5pPr marL="4114434" algn="l" defTabSz="2057217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5pPr>
    <a:lvl6pPr marL="5143043" algn="l" defTabSz="2057217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6pPr>
    <a:lvl7pPr marL="6171651" algn="l" defTabSz="2057217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7pPr>
    <a:lvl8pPr marL="7200260" algn="l" defTabSz="2057217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8pPr>
    <a:lvl9pPr marL="8228868" algn="l" defTabSz="2057217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0050" y="2945944"/>
            <a:ext cx="15300564" cy="6266897"/>
          </a:xfrm>
        </p:spPr>
        <p:txBody>
          <a:bodyPr anchor="b"/>
          <a:lstStyle>
            <a:lvl1pPr algn="ctr">
              <a:defRPr sz="1181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50087" y="9454517"/>
            <a:ext cx="13500497" cy="4345992"/>
          </a:xfrm>
        </p:spPr>
        <p:txBody>
          <a:bodyPr/>
          <a:lstStyle>
            <a:lvl1pPr marL="0" indent="0" algn="ctr">
              <a:buNone/>
              <a:defRPr sz="4725"/>
            </a:lvl1pPr>
            <a:lvl2pPr marL="899998" indent="0" algn="ctr">
              <a:buNone/>
              <a:defRPr sz="3937"/>
            </a:lvl2pPr>
            <a:lvl3pPr marL="1799995" indent="0" algn="ctr">
              <a:buNone/>
              <a:defRPr sz="3543"/>
            </a:lvl3pPr>
            <a:lvl4pPr marL="2699993" indent="0" algn="ctr">
              <a:buNone/>
              <a:defRPr sz="3150"/>
            </a:lvl4pPr>
            <a:lvl5pPr marL="3599991" indent="0" algn="ctr">
              <a:buNone/>
              <a:defRPr sz="3150"/>
            </a:lvl5pPr>
            <a:lvl6pPr marL="4499989" indent="0" algn="ctr">
              <a:buNone/>
              <a:defRPr sz="3150"/>
            </a:lvl6pPr>
            <a:lvl7pPr marL="5399987" indent="0" algn="ctr">
              <a:buNone/>
              <a:defRPr sz="3150"/>
            </a:lvl7pPr>
            <a:lvl8pPr marL="6299983" indent="0" algn="ctr">
              <a:buNone/>
              <a:defRPr sz="3150"/>
            </a:lvl8pPr>
            <a:lvl9pPr marL="7199980" indent="0" algn="ctr">
              <a:buNone/>
              <a:defRPr sz="315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ED117-FF31-324A-B07F-8220E2D0E6DB}" type="datetimeFigureOut">
              <a:rPr lang="en-US" smtClean="0"/>
              <a:t>2/2/20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DC01C-A86F-EF40-820F-A62087ABB2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ED117-FF31-324A-B07F-8220E2D0E6DB}" type="datetimeFigureOut">
              <a:rPr lang="en-US" smtClean="0"/>
              <a:t>2/2/20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DC01C-A86F-EF40-820F-A62087ABB2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881729" y="958369"/>
            <a:ext cx="3881393" cy="1525473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37550" y="958369"/>
            <a:ext cx="11419171" cy="1525473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ED117-FF31-324A-B07F-8220E2D0E6DB}" type="datetimeFigureOut">
              <a:rPr lang="en-US" smtClean="0"/>
              <a:t>2/2/20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DC01C-A86F-EF40-820F-A62087ABB2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ED117-FF31-324A-B07F-8220E2D0E6DB}" type="datetimeFigureOut">
              <a:rPr lang="en-US" smtClean="0"/>
              <a:t>2/2/20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DC01C-A86F-EF40-820F-A62087ABB2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8171" y="4487671"/>
            <a:ext cx="15525572" cy="7487774"/>
          </a:xfrm>
        </p:spPr>
        <p:txBody>
          <a:bodyPr anchor="b"/>
          <a:lstStyle>
            <a:lvl1pPr>
              <a:defRPr sz="1181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8171" y="12046282"/>
            <a:ext cx="15525572" cy="3937644"/>
          </a:xfrm>
        </p:spPr>
        <p:txBody>
          <a:bodyPr/>
          <a:lstStyle>
            <a:lvl1pPr marL="0" indent="0">
              <a:buNone/>
              <a:defRPr sz="4725">
                <a:solidFill>
                  <a:schemeClr val="tx1"/>
                </a:solidFill>
              </a:defRPr>
            </a:lvl1pPr>
            <a:lvl2pPr marL="899998" indent="0">
              <a:buNone/>
              <a:defRPr sz="3937">
                <a:solidFill>
                  <a:schemeClr val="tx1">
                    <a:tint val="75000"/>
                  </a:schemeClr>
                </a:solidFill>
              </a:defRPr>
            </a:lvl2pPr>
            <a:lvl3pPr marL="1799995" indent="0">
              <a:buNone/>
              <a:defRPr sz="3543">
                <a:solidFill>
                  <a:schemeClr val="tx1">
                    <a:tint val="75000"/>
                  </a:schemeClr>
                </a:solidFill>
              </a:defRPr>
            </a:lvl3pPr>
            <a:lvl4pPr marL="2699993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4pPr>
            <a:lvl5pPr marL="3599991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5pPr>
            <a:lvl6pPr marL="4499989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6pPr>
            <a:lvl7pPr marL="5399987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7pPr>
            <a:lvl8pPr marL="6299983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8pPr>
            <a:lvl9pPr marL="7199980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ED117-FF31-324A-B07F-8220E2D0E6DB}" type="datetimeFigureOut">
              <a:rPr lang="en-US" smtClean="0"/>
              <a:t>2/2/20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DC01C-A86F-EF40-820F-A62087ABB2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7545" y="4791843"/>
            <a:ext cx="7650282" cy="114212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12836" y="4791843"/>
            <a:ext cx="7650282" cy="114212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ED117-FF31-324A-B07F-8220E2D0E6DB}" type="datetimeFigureOut">
              <a:rPr lang="en-US" smtClean="0"/>
              <a:t>2/2/20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DC01C-A86F-EF40-820F-A62087ABB2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958373"/>
            <a:ext cx="15525572" cy="347929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9896" y="4412665"/>
            <a:ext cx="7615123" cy="2162578"/>
          </a:xfrm>
        </p:spPr>
        <p:txBody>
          <a:bodyPr anchor="b"/>
          <a:lstStyle>
            <a:lvl1pPr marL="0" indent="0">
              <a:buNone/>
              <a:defRPr sz="4725" b="1"/>
            </a:lvl1pPr>
            <a:lvl2pPr marL="899998" indent="0">
              <a:buNone/>
              <a:defRPr sz="3937" b="1"/>
            </a:lvl2pPr>
            <a:lvl3pPr marL="1799995" indent="0">
              <a:buNone/>
              <a:defRPr sz="3543" b="1"/>
            </a:lvl3pPr>
            <a:lvl4pPr marL="2699993" indent="0">
              <a:buNone/>
              <a:defRPr sz="3150" b="1"/>
            </a:lvl4pPr>
            <a:lvl5pPr marL="3599991" indent="0">
              <a:buNone/>
              <a:defRPr sz="3150" b="1"/>
            </a:lvl5pPr>
            <a:lvl6pPr marL="4499989" indent="0">
              <a:buNone/>
              <a:defRPr sz="3150" b="1"/>
            </a:lvl6pPr>
            <a:lvl7pPr marL="5399987" indent="0">
              <a:buNone/>
              <a:defRPr sz="3150" b="1"/>
            </a:lvl7pPr>
            <a:lvl8pPr marL="6299983" indent="0">
              <a:buNone/>
              <a:defRPr sz="3150" b="1"/>
            </a:lvl8pPr>
            <a:lvl9pPr marL="7199980" indent="0">
              <a:buNone/>
              <a:defRPr sz="315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9896" y="6575244"/>
            <a:ext cx="7615123" cy="967119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112837" y="4412665"/>
            <a:ext cx="7652626" cy="2162578"/>
          </a:xfrm>
        </p:spPr>
        <p:txBody>
          <a:bodyPr anchor="b"/>
          <a:lstStyle>
            <a:lvl1pPr marL="0" indent="0">
              <a:buNone/>
              <a:defRPr sz="4725" b="1"/>
            </a:lvl1pPr>
            <a:lvl2pPr marL="899998" indent="0">
              <a:buNone/>
              <a:defRPr sz="3937" b="1"/>
            </a:lvl2pPr>
            <a:lvl3pPr marL="1799995" indent="0">
              <a:buNone/>
              <a:defRPr sz="3543" b="1"/>
            </a:lvl3pPr>
            <a:lvl4pPr marL="2699993" indent="0">
              <a:buNone/>
              <a:defRPr sz="3150" b="1"/>
            </a:lvl4pPr>
            <a:lvl5pPr marL="3599991" indent="0">
              <a:buNone/>
              <a:defRPr sz="3150" b="1"/>
            </a:lvl5pPr>
            <a:lvl6pPr marL="4499989" indent="0">
              <a:buNone/>
              <a:defRPr sz="3150" b="1"/>
            </a:lvl6pPr>
            <a:lvl7pPr marL="5399987" indent="0">
              <a:buNone/>
              <a:defRPr sz="3150" b="1"/>
            </a:lvl7pPr>
            <a:lvl8pPr marL="6299983" indent="0">
              <a:buNone/>
              <a:defRPr sz="3150" b="1"/>
            </a:lvl8pPr>
            <a:lvl9pPr marL="7199980" indent="0">
              <a:buNone/>
              <a:defRPr sz="315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112837" y="6575244"/>
            <a:ext cx="7652626" cy="967119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ED117-FF31-324A-B07F-8220E2D0E6DB}" type="datetimeFigureOut">
              <a:rPr lang="en-US" smtClean="0"/>
              <a:t>2/2/20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DC01C-A86F-EF40-820F-A62087ABB2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ED117-FF31-324A-B07F-8220E2D0E6DB}" type="datetimeFigureOut">
              <a:rPr lang="en-US" smtClean="0"/>
              <a:t>2/2/20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DC01C-A86F-EF40-820F-A62087ABB2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ED117-FF31-324A-B07F-8220E2D0E6DB}" type="datetimeFigureOut">
              <a:rPr lang="en-US" smtClean="0"/>
              <a:t>2/2/20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DC01C-A86F-EF40-820F-A62087ABB2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200046"/>
            <a:ext cx="5805682" cy="4200155"/>
          </a:xfrm>
        </p:spPr>
        <p:txBody>
          <a:bodyPr anchor="b"/>
          <a:lstStyle>
            <a:lvl1pPr>
              <a:defRPr sz="629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2626" y="2591766"/>
            <a:ext cx="9112836" cy="12792138"/>
          </a:xfrm>
        </p:spPr>
        <p:txBody>
          <a:bodyPr/>
          <a:lstStyle>
            <a:lvl1pPr>
              <a:defRPr sz="6299"/>
            </a:lvl1pPr>
            <a:lvl2pPr>
              <a:defRPr sz="5512"/>
            </a:lvl2pPr>
            <a:lvl3pPr>
              <a:defRPr sz="4725"/>
            </a:lvl3pPr>
            <a:lvl4pPr>
              <a:defRPr sz="3937"/>
            </a:lvl4pPr>
            <a:lvl5pPr>
              <a:defRPr sz="3937"/>
            </a:lvl5pPr>
            <a:lvl6pPr>
              <a:defRPr sz="3937"/>
            </a:lvl6pPr>
            <a:lvl7pPr>
              <a:defRPr sz="3937"/>
            </a:lvl7pPr>
            <a:lvl8pPr>
              <a:defRPr sz="3937"/>
            </a:lvl8pPr>
            <a:lvl9pPr>
              <a:defRPr sz="393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9890" y="5400199"/>
            <a:ext cx="5805682" cy="10004536"/>
          </a:xfrm>
        </p:spPr>
        <p:txBody>
          <a:bodyPr/>
          <a:lstStyle>
            <a:lvl1pPr marL="0" indent="0">
              <a:buNone/>
              <a:defRPr sz="3150"/>
            </a:lvl1pPr>
            <a:lvl2pPr marL="899998" indent="0">
              <a:buNone/>
              <a:defRPr sz="2756"/>
            </a:lvl2pPr>
            <a:lvl3pPr marL="1799995" indent="0">
              <a:buNone/>
              <a:defRPr sz="2362"/>
            </a:lvl3pPr>
            <a:lvl4pPr marL="2699993" indent="0">
              <a:buNone/>
              <a:defRPr sz="1969"/>
            </a:lvl4pPr>
            <a:lvl5pPr marL="3599991" indent="0">
              <a:buNone/>
              <a:defRPr sz="1969"/>
            </a:lvl5pPr>
            <a:lvl6pPr marL="4499989" indent="0">
              <a:buNone/>
              <a:defRPr sz="1969"/>
            </a:lvl6pPr>
            <a:lvl7pPr marL="5399987" indent="0">
              <a:buNone/>
              <a:defRPr sz="1969"/>
            </a:lvl7pPr>
            <a:lvl8pPr marL="6299983" indent="0">
              <a:buNone/>
              <a:defRPr sz="1969"/>
            </a:lvl8pPr>
            <a:lvl9pPr marL="7199980" indent="0">
              <a:buNone/>
              <a:defRPr sz="196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ED117-FF31-324A-B07F-8220E2D0E6DB}" type="datetimeFigureOut">
              <a:rPr lang="en-US" smtClean="0"/>
              <a:t>2/2/20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DC01C-A86F-EF40-820F-A62087ABB2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200046"/>
            <a:ext cx="5805682" cy="4200155"/>
          </a:xfrm>
        </p:spPr>
        <p:txBody>
          <a:bodyPr anchor="b"/>
          <a:lstStyle>
            <a:lvl1pPr>
              <a:defRPr sz="629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652626" y="2591766"/>
            <a:ext cx="9112836" cy="12792138"/>
          </a:xfrm>
        </p:spPr>
        <p:txBody>
          <a:bodyPr anchor="t"/>
          <a:lstStyle>
            <a:lvl1pPr marL="0" indent="0">
              <a:buNone/>
              <a:defRPr sz="6299"/>
            </a:lvl1pPr>
            <a:lvl2pPr marL="899998" indent="0">
              <a:buNone/>
              <a:defRPr sz="5512"/>
            </a:lvl2pPr>
            <a:lvl3pPr marL="1799995" indent="0">
              <a:buNone/>
              <a:defRPr sz="4725"/>
            </a:lvl3pPr>
            <a:lvl4pPr marL="2699993" indent="0">
              <a:buNone/>
              <a:defRPr sz="3937"/>
            </a:lvl4pPr>
            <a:lvl5pPr marL="3599991" indent="0">
              <a:buNone/>
              <a:defRPr sz="3937"/>
            </a:lvl5pPr>
            <a:lvl6pPr marL="4499989" indent="0">
              <a:buNone/>
              <a:defRPr sz="3937"/>
            </a:lvl6pPr>
            <a:lvl7pPr marL="5399987" indent="0">
              <a:buNone/>
              <a:defRPr sz="3937"/>
            </a:lvl7pPr>
            <a:lvl8pPr marL="6299983" indent="0">
              <a:buNone/>
              <a:defRPr sz="3937"/>
            </a:lvl8pPr>
            <a:lvl9pPr marL="7199980" indent="0">
              <a:buNone/>
              <a:defRPr sz="3937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9890" y="5400199"/>
            <a:ext cx="5805682" cy="10004536"/>
          </a:xfrm>
        </p:spPr>
        <p:txBody>
          <a:bodyPr/>
          <a:lstStyle>
            <a:lvl1pPr marL="0" indent="0">
              <a:buNone/>
              <a:defRPr sz="3150"/>
            </a:lvl1pPr>
            <a:lvl2pPr marL="899998" indent="0">
              <a:buNone/>
              <a:defRPr sz="2756"/>
            </a:lvl2pPr>
            <a:lvl3pPr marL="1799995" indent="0">
              <a:buNone/>
              <a:defRPr sz="2362"/>
            </a:lvl3pPr>
            <a:lvl4pPr marL="2699993" indent="0">
              <a:buNone/>
              <a:defRPr sz="1969"/>
            </a:lvl4pPr>
            <a:lvl5pPr marL="3599991" indent="0">
              <a:buNone/>
              <a:defRPr sz="1969"/>
            </a:lvl5pPr>
            <a:lvl6pPr marL="4499989" indent="0">
              <a:buNone/>
              <a:defRPr sz="1969"/>
            </a:lvl6pPr>
            <a:lvl7pPr marL="5399987" indent="0">
              <a:buNone/>
              <a:defRPr sz="1969"/>
            </a:lvl7pPr>
            <a:lvl8pPr marL="6299983" indent="0">
              <a:buNone/>
              <a:defRPr sz="1969"/>
            </a:lvl8pPr>
            <a:lvl9pPr marL="7199980" indent="0">
              <a:buNone/>
              <a:defRPr sz="196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ED117-FF31-324A-B07F-8220E2D0E6DB}" type="datetimeFigureOut">
              <a:rPr lang="en-US" smtClean="0"/>
              <a:t>2/2/20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DC01C-A86F-EF40-820F-A62087ABB2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37546" y="958373"/>
            <a:ext cx="15525572" cy="34792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7546" y="4791843"/>
            <a:ext cx="15525572" cy="114212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37550" y="16683953"/>
            <a:ext cx="4050149" cy="9583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7ED117-FF31-324A-B07F-8220E2D0E6DB}" type="datetimeFigureOut">
              <a:rPr lang="en-US" smtClean="0"/>
              <a:t>2/2/20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62720" y="16683953"/>
            <a:ext cx="6075224" cy="9583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712972" y="16683953"/>
            <a:ext cx="4050149" cy="9583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ADC01C-A86F-EF40-820F-A62087ABB2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330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799995" rtl="0" eaLnBrk="1" latinLnBrk="0" hangingPunct="1">
        <a:lnSpc>
          <a:spcPct val="90000"/>
        </a:lnSpc>
        <a:spcBef>
          <a:spcPct val="0"/>
        </a:spcBef>
        <a:buNone/>
        <a:defRPr sz="86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49999" indent="-449999" algn="l" defTabSz="1799995" rtl="0" eaLnBrk="1" latinLnBrk="0" hangingPunct="1">
        <a:lnSpc>
          <a:spcPct val="90000"/>
        </a:lnSpc>
        <a:spcBef>
          <a:spcPts val="1969"/>
        </a:spcBef>
        <a:buFont typeface="Arial" panose="020B0604020202020204" pitchFamily="34" charset="0"/>
        <a:buChar char="•"/>
        <a:defRPr sz="5512" kern="1200">
          <a:solidFill>
            <a:schemeClr val="tx1"/>
          </a:solidFill>
          <a:latin typeface="+mn-lt"/>
          <a:ea typeface="+mn-ea"/>
          <a:cs typeface="+mn-cs"/>
        </a:defRPr>
      </a:lvl1pPr>
      <a:lvl2pPr marL="1349996" indent="-449999" algn="l" defTabSz="1799995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2pPr>
      <a:lvl3pPr marL="2249994" indent="-449999" algn="l" defTabSz="1799995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937" kern="1200">
          <a:solidFill>
            <a:schemeClr val="tx1"/>
          </a:solidFill>
          <a:latin typeface="+mn-lt"/>
          <a:ea typeface="+mn-ea"/>
          <a:cs typeface="+mn-cs"/>
        </a:defRPr>
      </a:lvl3pPr>
      <a:lvl4pPr marL="3149992" indent="-449999" algn="l" defTabSz="1799995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4pPr>
      <a:lvl5pPr marL="4049990" indent="-449999" algn="l" defTabSz="1799995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5pPr>
      <a:lvl6pPr marL="4949988" indent="-449999" algn="l" defTabSz="1799995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6pPr>
      <a:lvl7pPr marL="5849984" indent="-449999" algn="l" defTabSz="1799995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7pPr>
      <a:lvl8pPr marL="6749982" indent="-449999" algn="l" defTabSz="1799995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8pPr>
      <a:lvl9pPr marL="7649979" indent="-449999" algn="l" defTabSz="1799995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799995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1pPr>
      <a:lvl2pPr marL="899998" algn="l" defTabSz="1799995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2pPr>
      <a:lvl3pPr marL="1799995" algn="l" defTabSz="1799995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3pPr>
      <a:lvl4pPr marL="2699993" algn="l" defTabSz="1799995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4pPr>
      <a:lvl5pPr marL="3599991" algn="l" defTabSz="1799995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5pPr>
      <a:lvl6pPr marL="4499989" algn="l" defTabSz="1799995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6pPr>
      <a:lvl7pPr marL="5399987" algn="l" defTabSz="1799995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7pPr>
      <a:lvl8pPr marL="6299983" algn="l" defTabSz="1799995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8pPr>
      <a:lvl9pPr marL="7199980" algn="l" defTabSz="1799995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48F9336-D4C4-D541-9BBA-92C1E48A2EC0}"/>
              </a:ext>
            </a:extLst>
          </p:cNvPr>
          <p:cNvSpPr txBox="1"/>
          <p:nvPr/>
        </p:nvSpPr>
        <p:spPr>
          <a:xfrm>
            <a:off x="0" y="0"/>
            <a:ext cx="5370254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Supplementary Figure 1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6CE0E45-F9EC-6745-BC2F-3ED231546A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1618" y="4571635"/>
            <a:ext cx="13051782" cy="8928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4096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4545</TotalTime>
  <Words>3</Words>
  <Application>Microsoft Macintosh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Arash Samadi</dc:creator>
  <cp:lastModifiedBy>Arash Samadi</cp:lastModifiedBy>
  <cp:revision>73</cp:revision>
  <dcterms:created xsi:type="dcterms:W3CDTF">2019-03-20T16:20:45Z</dcterms:created>
  <dcterms:modified xsi:type="dcterms:W3CDTF">2020-02-03T01:52:15Z</dcterms:modified>
</cp:coreProperties>
</file>