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66" r:id="rId2"/>
  </p:sldIdLst>
  <p:sldSz cx="18000663" cy="18000663"/>
  <p:notesSz cx="6858000" cy="9144000"/>
  <p:defaultTextStyle>
    <a:defPPr>
      <a:defRPr lang="en-US"/>
    </a:defPPr>
    <a:lvl1pPr marL="0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1pPr>
    <a:lvl2pPr marL="1028609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2pPr>
    <a:lvl3pPr marL="2057217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3pPr>
    <a:lvl4pPr marL="3085826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4pPr>
    <a:lvl5pPr marL="4114434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5pPr>
    <a:lvl6pPr marL="5143043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6pPr>
    <a:lvl7pPr marL="6171651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7pPr>
    <a:lvl8pPr marL="7200260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8pPr>
    <a:lvl9pPr marL="8228868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92" userDrawn="1">
          <p15:clr>
            <a:srgbClr val="A4A3A4"/>
          </p15:clr>
        </p15:guide>
        <p15:guide id="2" pos="56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3"/>
    <p:restoredTop sz="94586"/>
  </p:normalViewPr>
  <p:slideViewPr>
    <p:cSldViewPr snapToGrid="0" snapToObjects="1" showGuides="1">
      <p:cViewPr>
        <p:scale>
          <a:sx n="56" d="100"/>
          <a:sy n="56" d="100"/>
        </p:scale>
        <p:origin x="416" y="416"/>
      </p:cViewPr>
      <p:guideLst>
        <p:guide orient="horz" pos="5692"/>
        <p:guide pos="56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BA0EA-62E0-1F4F-82CD-00DCAF08BC43}" type="datetimeFigureOut">
              <a:rPr lang="en-US" smtClean="0"/>
              <a:t>2/16/21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13605-1CE1-B841-AD5D-4A9E769F3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26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1028609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2057217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3085826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4114434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5143043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6171651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7200260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8228868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2945944"/>
            <a:ext cx="15300564" cy="6266897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7" y="9454517"/>
            <a:ext cx="13500497" cy="4345992"/>
          </a:xfrm>
        </p:spPr>
        <p:txBody>
          <a:bodyPr/>
          <a:lstStyle>
            <a:lvl1pPr marL="0" indent="0" algn="ctr">
              <a:buNone/>
              <a:defRPr sz="4725"/>
            </a:lvl1pPr>
            <a:lvl2pPr marL="899998" indent="0" algn="ctr">
              <a:buNone/>
              <a:defRPr sz="3937"/>
            </a:lvl2pPr>
            <a:lvl3pPr marL="1799995" indent="0" algn="ctr">
              <a:buNone/>
              <a:defRPr sz="3543"/>
            </a:lvl3pPr>
            <a:lvl4pPr marL="2699993" indent="0" algn="ctr">
              <a:buNone/>
              <a:defRPr sz="3150"/>
            </a:lvl4pPr>
            <a:lvl5pPr marL="3599991" indent="0" algn="ctr">
              <a:buNone/>
              <a:defRPr sz="3150"/>
            </a:lvl5pPr>
            <a:lvl6pPr marL="4499989" indent="0" algn="ctr">
              <a:buNone/>
              <a:defRPr sz="3150"/>
            </a:lvl6pPr>
            <a:lvl7pPr marL="5399987" indent="0" algn="ctr">
              <a:buNone/>
              <a:defRPr sz="3150"/>
            </a:lvl7pPr>
            <a:lvl8pPr marL="6299983" indent="0" algn="ctr">
              <a:buNone/>
              <a:defRPr sz="3150"/>
            </a:lvl8pPr>
            <a:lvl9pPr marL="7199980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9" y="958369"/>
            <a:ext cx="3881393" cy="152547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50" y="958369"/>
            <a:ext cx="11419171" cy="152547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4487671"/>
            <a:ext cx="15525572" cy="7487774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2046282"/>
            <a:ext cx="15525572" cy="3937644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899998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799995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699993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59999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49998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39998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299983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19998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4791843"/>
            <a:ext cx="7650282" cy="114212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4791843"/>
            <a:ext cx="7650282" cy="114212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958373"/>
            <a:ext cx="15525572" cy="34792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6" y="4412665"/>
            <a:ext cx="7615123" cy="2162578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899998" indent="0">
              <a:buNone/>
              <a:defRPr sz="3937" b="1"/>
            </a:lvl2pPr>
            <a:lvl3pPr marL="1799995" indent="0">
              <a:buNone/>
              <a:defRPr sz="3543" b="1"/>
            </a:lvl3pPr>
            <a:lvl4pPr marL="2699993" indent="0">
              <a:buNone/>
              <a:defRPr sz="3150" b="1"/>
            </a:lvl4pPr>
            <a:lvl5pPr marL="3599991" indent="0">
              <a:buNone/>
              <a:defRPr sz="3150" b="1"/>
            </a:lvl5pPr>
            <a:lvl6pPr marL="4499989" indent="0">
              <a:buNone/>
              <a:defRPr sz="3150" b="1"/>
            </a:lvl6pPr>
            <a:lvl7pPr marL="5399987" indent="0">
              <a:buNone/>
              <a:defRPr sz="3150" b="1"/>
            </a:lvl7pPr>
            <a:lvl8pPr marL="6299983" indent="0">
              <a:buNone/>
              <a:defRPr sz="3150" b="1"/>
            </a:lvl8pPr>
            <a:lvl9pPr marL="7199980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6" y="6575244"/>
            <a:ext cx="7615123" cy="9671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4412665"/>
            <a:ext cx="7652626" cy="2162578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899998" indent="0">
              <a:buNone/>
              <a:defRPr sz="3937" b="1"/>
            </a:lvl2pPr>
            <a:lvl3pPr marL="1799995" indent="0">
              <a:buNone/>
              <a:defRPr sz="3543" b="1"/>
            </a:lvl3pPr>
            <a:lvl4pPr marL="2699993" indent="0">
              <a:buNone/>
              <a:defRPr sz="3150" b="1"/>
            </a:lvl4pPr>
            <a:lvl5pPr marL="3599991" indent="0">
              <a:buNone/>
              <a:defRPr sz="3150" b="1"/>
            </a:lvl5pPr>
            <a:lvl6pPr marL="4499989" indent="0">
              <a:buNone/>
              <a:defRPr sz="3150" b="1"/>
            </a:lvl6pPr>
            <a:lvl7pPr marL="5399987" indent="0">
              <a:buNone/>
              <a:defRPr sz="3150" b="1"/>
            </a:lvl7pPr>
            <a:lvl8pPr marL="6299983" indent="0">
              <a:buNone/>
              <a:defRPr sz="3150" b="1"/>
            </a:lvl8pPr>
            <a:lvl9pPr marL="7199980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6575244"/>
            <a:ext cx="7652626" cy="9671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200046"/>
            <a:ext cx="5805682" cy="4200155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2591766"/>
            <a:ext cx="9112836" cy="12792138"/>
          </a:xfrm>
        </p:spPr>
        <p:txBody>
          <a:bodyPr/>
          <a:lstStyle>
            <a:lvl1pPr>
              <a:defRPr sz="6299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5400199"/>
            <a:ext cx="5805682" cy="10004536"/>
          </a:xfrm>
        </p:spPr>
        <p:txBody>
          <a:bodyPr/>
          <a:lstStyle>
            <a:lvl1pPr marL="0" indent="0">
              <a:buNone/>
              <a:defRPr sz="3150"/>
            </a:lvl1pPr>
            <a:lvl2pPr marL="899998" indent="0">
              <a:buNone/>
              <a:defRPr sz="2756"/>
            </a:lvl2pPr>
            <a:lvl3pPr marL="1799995" indent="0">
              <a:buNone/>
              <a:defRPr sz="2362"/>
            </a:lvl3pPr>
            <a:lvl4pPr marL="2699993" indent="0">
              <a:buNone/>
              <a:defRPr sz="1969"/>
            </a:lvl4pPr>
            <a:lvl5pPr marL="3599991" indent="0">
              <a:buNone/>
              <a:defRPr sz="1969"/>
            </a:lvl5pPr>
            <a:lvl6pPr marL="4499989" indent="0">
              <a:buNone/>
              <a:defRPr sz="1969"/>
            </a:lvl6pPr>
            <a:lvl7pPr marL="5399987" indent="0">
              <a:buNone/>
              <a:defRPr sz="1969"/>
            </a:lvl7pPr>
            <a:lvl8pPr marL="6299983" indent="0">
              <a:buNone/>
              <a:defRPr sz="1969"/>
            </a:lvl8pPr>
            <a:lvl9pPr marL="7199980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200046"/>
            <a:ext cx="5805682" cy="4200155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2591766"/>
            <a:ext cx="9112836" cy="12792138"/>
          </a:xfrm>
        </p:spPr>
        <p:txBody>
          <a:bodyPr anchor="t"/>
          <a:lstStyle>
            <a:lvl1pPr marL="0" indent="0">
              <a:buNone/>
              <a:defRPr sz="6299"/>
            </a:lvl1pPr>
            <a:lvl2pPr marL="899998" indent="0">
              <a:buNone/>
              <a:defRPr sz="5512"/>
            </a:lvl2pPr>
            <a:lvl3pPr marL="1799995" indent="0">
              <a:buNone/>
              <a:defRPr sz="4725"/>
            </a:lvl3pPr>
            <a:lvl4pPr marL="2699993" indent="0">
              <a:buNone/>
              <a:defRPr sz="3937"/>
            </a:lvl4pPr>
            <a:lvl5pPr marL="3599991" indent="0">
              <a:buNone/>
              <a:defRPr sz="3937"/>
            </a:lvl5pPr>
            <a:lvl6pPr marL="4499989" indent="0">
              <a:buNone/>
              <a:defRPr sz="3937"/>
            </a:lvl6pPr>
            <a:lvl7pPr marL="5399987" indent="0">
              <a:buNone/>
              <a:defRPr sz="3937"/>
            </a:lvl7pPr>
            <a:lvl8pPr marL="6299983" indent="0">
              <a:buNone/>
              <a:defRPr sz="3937"/>
            </a:lvl8pPr>
            <a:lvl9pPr marL="7199980" indent="0">
              <a:buNone/>
              <a:defRPr sz="3937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5400199"/>
            <a:ext cx="5805682" cy="10004536"/>
          </a:xfrm>
        </p:spPr>
        <p:txBody>
          <a:bodyPr/>
          <a:lstStyle>
            <a:lvl1pPr marL="0" indent="0">
              <a:buNone/>
              <a:defRPr sz="3150"/>
            </a:lvl1pPr>
            <a:lvl2pPr marL="899998" indent="0">
              <a:buNone/>
              <a:defRPr sz="2756"/>
            </a:lvl2pPr>
            <a:lvl3pPr marL="1799995" indent="0">
              <a:buNone/>
              <a:defRPr sz="2362"/>
            </a:lvl3pPr>
            <a:lvl4pPr marL="2699993" indent="0">
              <a:buNone/>
              <a:defRPr sz="1969"/>
            </a:lvl4pPr>
            <a:lvl5pPr marL="3599991" indent="0">
              <a:buNone/>
              <a:defRPr sz="1969"/>
            </a:lvl5pPr>
            <a:lvl6pPr marL="4499989" indent="0">
              <a:buNone/>
              <a:defRPr sz="1969"/>
            </a:lvl6pPr>
            <a:lvl7pPr marL="5399987" indent="0">
              <a:buNone/>
              <a:defRPr sz="1969"/>
            </a:lvl7pPr>
            <a:lvl8pPr marL="6299983" indent="0">
              <a:buNone/>
              <a:defRPr sz="1969"/>
            </a:lvl8pPr>
            <a:lvl9pPr marL="7199980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958373"/>
            <a:ext cx="15525572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4791843"/>
            <a:ext cx="15525572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50" y="16683953"/>
            <a:ext cx="4050149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ED117-FF31-324A-B07F-8220E2D0E6DB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16683953"/>
            <a:ext cx="6075224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72" y="16683953"/>
            <a:ext cx="4050149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3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799995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9999" indent="-449999" algn="l" defTabSz="1799995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49996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49994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49992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49990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49988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49984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49982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49979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899998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5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699993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599991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499989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399987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299983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199980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hdphoto" Target="../media/hdphoto6.wdp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33" Type="http://schemas.microsoft.com/office/2007/relationships/hdphoto" Target="../media/hdphoto16.wdp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29" Type="http://schemas.microsoft.com/office/2007/relationships/hdphoto" Target="../media/hdphoto14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openxmlformats.org/officeDocument/2006/relationships/image" Target="../media/image12.png"/><Relationship Id="rId32" Type="http://schemas.openxmlformats.org/officeDocument/2006/relationships/image" Target="../media/image16.pn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28" Type="http://schemas.openxmlformats.org/officeDocument/2006/relationships/image" Target="../media/image14.png"/><Relationship Id="rId10" Type="http://schemas.openxmlformats.org/officeDocument/2006/relationships/image" Target="../media/image5.png"/><Relationship Id="rId19" Type="http://schemas.microsoft.com/office/2007/relationships/hdphoto" Target="../media/hdphoto9.wdp"/><Relationship Id="rId31" Type="http://schemas.microsoft.com/office/2007/relationships/hdphoto" Target="../media/hdphoto15.wdp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microsoft.com/office/2007/relationships/hdphoto" Target="../media/hdphoto13.wdp"/><Relationship Id="rId30" Type="http://schemas.openxmlformats.org/officeDocument/2006/relationships/image" Target="../media/image15.png"/><Relationship Id="rId8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8F9336-D4C4-D541-9BBA-92C1E48A2EC0}"/>
              </a:ext>
            </a:extLst>
          </p:cNvPr>
          <p:cNvSpPr txBox="1"/>
          <p:nvPr/>
        </p:nvSpPr>
        <p:spPr>
          <a:xfrm>
            <a:off x="0" y="0"/>
            <a:ext cx="537025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2</a:t>
            </a:r>
          </a:p>
        </p:txBody>
      </p:sp>
      <p:pic>
        <p:nvPicPr>
          <p:cNvPr id="4" name="Picture 3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AFE2D072-2A2F-FD49-B9C1-E89F242688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7284" y="2148282"/>
            <a:ext cx="2011768" cy="1800000"/>
          </a:xfrm>
          <a:prstGeom prst="rect">
            <a:avLst/>
          </a:prstGeom>
        </p:spPr>
      </p:pic>
      <p:pic>
        <p:nvPicPr>
          <p:cNvPr id="7" name="Picture 6" descr="A picture containing measuring stick&#10;&#10;Description automatically generated">
            <a:extLst>
              <a:ext uri="{FF2B5EF4-FFF2-40B4-BE49-F238E27FC236}">
                <a16:creationId xmlns:a16="http://schemas.microsoft.com/office/drawing/2014/main" id="{E3C10BCB-F8BF-DB41-BDC8-1EB979BD83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7284" y="3997856"/>
            <a:ext cx="2011768" cy="1800000"/>
          </a:xfrm>
          <a:prstGeom prst="rect">
            <a:avLst/>
          </a:prstGeom>
        </p:spPr>
      </p:pic>
      <p:pic>
        <p:nvPicPr>
          <p:cNvPr id="9" name="Picture 8" descr="A picture containing indoor, measuring stick&#10;&#10;Description automatically generated">
            <a:extLst>
              <a:ext uri="{FF2B5EF4-FFF2-40B4-BE49-F238E27FC236}">
                <a16:creationId xmlns:a16="http://schemas.microsoft.com/office/drawing/2014/main" id="{51302252-D54D-084A-A39B-6C0B8566390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7285" y="5847430"/>
            <a:ext cx="2011767" cy="1800000"/>
          </a:xfrm>
          <a:prstGeom prst="rect">
            <a:avLst/>
          </a:prstGeom>
        </p:spPr>
      </p:pic>
      <p:pic>
        <p:nvPicPr>
          <p:cNvPr id="11" name="Picture 10" descr="A picture containing indoor, measuring stick&#10;&#10;Description automatically generated">
            <a:extLst>
              <a:ext uri="{FF2B5EF4-FFF2-40B4-BE49-F238E27FC236}">
                <a16:creationId xmlns:a16="http://schemas.microsoft.com/office/drawing/2014/main" id="{437E1176-0691-EA41-87A0-A43AAB4974B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7285" y="7697004"/>
            <a:ext cx="2011767" cy="18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B58B74-F94F-2C4B-84A1-CE1F5E12EF9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7285" y="9546578"/>
            <a:ext cx="2011767" cy="1800000"/>
          </a:xfrm>
          <a:prstGeom prst="rect">
            <a:avLst/>
          </a:prstGeom>
        </p:spPr>
      </p:pic>
      <p:pic>
        <p:nvPicPr>
          <p:cNvPr id="15" name="Picture 14" descr="A picture containing mammal&#10;&#10;Description automatically generated">
            <a:extLst>
              <a:ext uri="{FF2B5EF4-FFF2-40B4-BE49-F238E27FC236}">
                <a16:creationId xmlns:a16="http://schemas.microsoft.com/office/drawing/2014/main" id="{964C692B-A27B-204F-BBBB-378CE51403B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7285" y="11388296"/>
            <a:ext cx="2011767" cy="1800000"/>
          </a:xfrm>
          <a:prstGeom prst="rect">
            <a:avLst/>
          </a:prstGeom>
        </p:spPr>
      </p:pic>
      <p:pic>
        <p:nvPicPr>
          <p:cNvPr id="17" name="Picture 16" descr="A picture containing text, measuring stick&#10;&#10;Description automatically generated">
            <a:extLst>
              <a:ext uri="{FF2B5EF4-FFF2-40B4-BE49-F238E27FC236}">
                <a16:creationId xmlns:a16="http://schemas.microsoft.com/office/drawing/2014/main" id="{71D0CDC3-1679-7A44-84E1-5778EDBBB1D7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7284" y="13230014"/>
            <a:ext cx="2011768" cy="1800000"/>
          </a:xfrm>
          <a:prstGeom prst="rect">
            <a:avLst/>
          </a:prstGeom>
        </p:spPr>
      </p:pic>
      <p:pic>
        <p:nvPicPr>
          <p:cNvPr id="19" name="Picture 18" descr="A picture containing calendar&#10;&#10;Description automatically generated">
            <a:extLst>
              <a:ext uri="{FF2B5EF4-FFF2-40B4-BE49-F238E27FC236}">
                <a16:creationId xmlns:a16="http://schemas.microsoft.com/office/drawing/2014/main" id="{A07E57F7-EB47-7C4A-BA31-F4CBA09931CC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hq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7284" y="15071732"/>
            <a:ext cx="2011767" cy="18000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451016A-2DD3-4742-AC8F-1D66F174AF79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hq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8841" y="2148282"/>
            <a:ext cx="2011767" cy="1800000"/>
          </a:xfrm>
          <a:prstGeom prst="rect">
            <a:avLst/>
          </a:prstGeom>
        </p:spPr>
      </p:pic>
      <p:pic>
        <p:nvPicPr>
          <p:cNvPr id="23" name="Picture 22" descr="A picture containing measuring stick, indoor&#10;&#10;Description automatically generated">
            <a:extLst>
              <a:ext uri="{FF2B5EF4-FFF2-40B4-BE49-F238E27FC236}">
                <a16:creationId xmlns:a16="http://schemas.microsoft.com/office/drawing/2014/main" id="{F619D412-BFD3-0E41-BF81-8EB74D40DF05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hq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8841" y="4047429"/>
            <a:ext cx="2011768" cy="1800001"/>
          </a:xfrm>
          <a:prstGeom prst="rect">
            <a:avLst/>
          </a:prstGeom>
        </p:spPr>
      </p:pic>
      <p:pic>
        <p:nvPicPr>
          <p:cNvPr id="25" name="Picture 24" descr="A picture containing text, indoor, cat, laying&#10;&#10;Description automatically generated">
            <a:extLst>
              <a:ext uri="{FF2B5EF4-FFF2-40B4-BE49-F238E27FC236}">
                <a16:creationId xmlns:a16="http://schemas.microsoft.com/office/drawing/2014/main" id="{FF7B3D57-963E-834A-B372-B2B2BC13D66B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hq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8841" y="5897004"/>
            <a:ext cx="2011767" cy="1800000"/>
          </a:xfrm>
          <a:prstGeom prst="rect">
            <a:avLst/>
          </a:prstGeom>
        </p:spPr>
      </p:pic>
      <p:pic>
        <p:nvPicPr>
          <p:cNvPr id="27" name="Picture 26" descr="A picture containing indoor&#10;&#10;Description automatically generated">
            <a:extLst>
              <a:ext uri="{FF2B5EF4-FFF2-40B4-BE49-F238E27FC236}">
                <a16:creationId xmlns:a16="http://schemas.microsoft.com/office/drawing/2014/main" id="{3ABD83D1-A3FD-0344-A31C-C396D8FD9553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hq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8841" y="7746578"/>
            <a:ext cx="2011767" cy="180000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C6EC6F4-AEFE-404A-8619-EE752BA54486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hq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8841" y="9610387"/>
            <a:ext cx="2011767" cy="1800000"/>
          </a:xfrm>
          <a:prstGeom prst="rect">
            <a:avLst/>
          </a:prstGeom>
        </p:spPr>
      </p:pic>
      <p:pic>
        <p:nvPicPr>
          <p:cNvPr id="31" name="Picture 30" descr="A picture containing measuring stick&#10;&#10;Description automatically generated">
            <a:extLst>
              <a:ext uri="{FF2B5EF4-FFF2-40B4-BE49-F238E27FC236}">
                <a16:creationId xmlns:a16="http://schemas.microsoft.com/office/drawing/2014/main" id="{3914BBB5-88F9-A445-963D-7F016A25B482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hq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8840" y="11430014"/>
            <a:ext cx="2011767" cy="1800000"/>
          </a:xfrm>
          <a:prstGeom prst="rect">
            <a:avLst/>
          </a:prstGeom>
        </p:spPr>
      </p:pic>
      <p:pic>
        <p:nvPicPr>
          <p:cNvPr id="33" name="Picture 32" descr="A picture containing indoor&#10;&#10;Description automatically generated">
            <a:extLst>
              <a:ext uri="{FF2B5EF4-FFF2-40B4-BE49-F238E27FC236}">
                <a16:creationId xmlns:a16="http://schemas.microsoft.com/office/drawing/2014/main" id="{29B3CCD0-2241-4D43-AFFF-DAF1C1A2ADD9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hq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8839" y="13230012"/>
            <a:ext cx="2011768" cy="1800002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CD4A367-E05B-8246-95F1-3DB50320CD1C}"/>
              </a:ext>
            </a:extLst>
          </p:cNvPr>
          <p:cNvSpPr txBox="1"/>
          <p:nvPr/>
        </p:nvSpPr>
        <p:spPr>
          <a:xfrm>
            <a:off x="6097283" y="1128930"/>
            <a:ext cx="20117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KO - PBS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7FBAB81-0525-2B4C-96FC-2D302870B244}"/>
              </a:ext>
            </a:extLst>
          </p:cNvPr>
          <p:cNvSpPr txBox="1"/>
          <p:nvPr/>
        </p:nvSpPr>
        <p:spPr>
          <a:xfrm>
            <a:off x="9182290" y="1128930"/>
            <a:ext cx="239251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KO - AGN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047CAFB-895B-E14B-998E-94D47F822238}"/>
              </a:ext>
            </a:extLst>
          </p:cNvPr>
          <p:cNvSpPr txBox="1"/>
          <p:nvPr/>
        </p:nvSpPr>
        <p:spPr>
          <a:xfrm>
            <a:off x="3881611" y="2690491"/>
            <a:ext cx="20117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POD 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938D2F9-C393-2F47-9DFC-F380E96A452E}"/>
              </a:ext>
            </a:extLst>
          </p:cNvPr>
          <p:cNvSpPr txBox="1"/>
          <p:nvPr/>
        </p:nvSpPr>
        <p:spPr>
          <a:xfrm>
            <a:off x="3881610" y="4589638"/>
            <a:ext cx="20117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POD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7168712-A85D-0048-9C02-207A80D1D8DE}"/>
              </a:ext>
            </a:extLst>
          </p:cNvPr>
          <p:cNvSpPr txBox="1"/>
          <p:nvPr/>
        </p:nvSpPr>
        <p:spPr>
          <a:xfrm>
            <a:off x="3881609" y="6383367"/>
            <a:ext cx="20117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POD 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5701C0-8298-F649-801E-6399D0574DED}"/>
              </a:ext>
            </a:extLst>
          </p:cNvPr>
          <p:cNvSpPr txBox="1"/>
          <p:nvPr/>
        </p:nvSpPr>
        <p:spPr>
          <a:xfrm>
            <a:off x="3881608" y="8239213"/>
            <a:ext cx="20117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POD 9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FE295E-F59B-314C-99BE-52ED743CE57C}"/>
              </a:ext>
            </a:extLst>
          </p:cNvPr>
          <p:cNvSpPr txBox="1"/>
          <p:nvPr/>
        </p:nvSpPr>
        <p:spPr>
          <a:xfrm>
            <a:off x="3881608" y="10151161"/>
            <a:ext cx="20117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POD 12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A580D74-98D4-324A-A4D2-E4987A080783}"/>
              </a:ext>
            </a:extLst>
          </p:cNvPr>
          <p:cNvSpPr txBox="1"/>
          <p:nvPr/>
        </p:nvSpPr>
        <p:spPr>
          <a:xfrm>
            <a:off x="3881607" y="11972223"/>
            <a:ext cx="20117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POD 15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055A0A-A628-6841-BBAC-B90DBF608BD4}"/>
              </a:ext>
            </a:extLst>
          </p:cNvPr>
          <p:cNvSpPr txBox="1"/>
          <p:nvPr/>
        </p:nvSpPr>
        <p:spPr>
          <a:xfrm>
            <a:off x="3881607" y="13772222"/>
            <a:ext cx="20117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POD 18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B00340-E91A-654B-A2E6-E07E55DDD424}"/>
              </a:ext>
            </a:extLst>
          </p:cNvPr>
          <p:cNvSpPr txBox="1"/>
          <p:nvPr/>
        </p:nvSpPr>
        <p:spPr>
          <a:xfrm>
            <a:off x="3881606" y="15613941"/>
            <a:ext cx="20117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POD 21</a:t>
            </a:r>
          </a:p>
        </p:txBody>
      </p:sp>
      <p:pic>
        <p:nvPicPr>
          <p:cNvPr id="30" name="Picture 3" descr="C:\Users\Administrator\Desktop\zpeCXqDA.jpeg">
            <a:extLst>
              <a:ext uri="{FF2B5EF4-FFF2-40B4-BE49-F238E27FC236}">
                <a16:creationId xmlns:a16="http://schemas.microsoft.com/office/drawing/2014/main" id="{B2EF1EB2-5886-ED44-9B20-82E644D5A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sharpenSoften amount="100000"/>
                    </a14:imgEffect>
                  </a14:imgLayer>
                </a14:imgProps>
              </a:ext>
            </a:extLst>
          </a:blip>
          <a:srcRect l="27465" t="55844" r="53907" b="31656"/>
          <a:stretch>
            <a:fillRect/>
          </a:stretch>
        </p:blipFill>
        <p:spPr bwMode="auto">
          <a:xfrm>
            <a:off x="9318839" y="15071732"/>
            <a:ext cx="2011765" cy="1800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8409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4741</TotalTime>
  <Words>25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Arash Samadi</dc:creator>
  <cp:lastModifiedBy>Samadi, Arash</cp:lastModifiedBy>
  <cp:revision>79</cp:revision>
  <dcterms:created xsi:type="dcterms:W3CDTF">2019-03-20T16:20:45Z</dcterms:created>
  <dcterms:modified xsi:type="dcterms:W3CDTF">2021-02-16T19:46:40Z</dcterms:modified>
</cp:coreProperties>
</file>