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26"/>
  </p:normalViewPr>
  <p:slideViewPr>
    <p:cSldViewPr snapToGrid="0" snapToObjects="1" showGuides="1">
      <p:cViewPr varScale="1">
        <p:scale>
          <a:sx n="90" d="100"/>
          <a:sy n="90" d="100"/>
        </p:scale>
        <p:origin x="1648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44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3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82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45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68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44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18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98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6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31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22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4434A-0909-EE42-A949-48BFF1F1E6DB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81588-9539-1548-9E4D-C01532C21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78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7ED823-EF4F-4A4A-A176-9880B5B48403}"/>
              </a:ext>
            </a:extLst>
          </p:cNvPr>
          <p:cNvSpPr txBox="1"/>
          <p:nvPr/>
        </p:nvSpPr>
        <p:spPr>
          <a:xfrm>
            <a:off x="128338" y="681454"/>
            <a:ext cx="418807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313 Japanese outpatients who were 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undergoing hemodialysis 3 times per week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from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April 2018 to February 2019</a:t>
            </a:r>
            <a:r>
              <a:rPr lang="ja-JP" altLang="ja-JP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3822AA0-900D-0047-8C5D-5DE77F139ED9}"/>
              </a:ext>
            </a:extLst>
          </p:cNvPr>
          <p:cNvCxnSpPr>
            <a:cxnSpLocks/>
          </p:cNvCxnSpPr>
          <p:nvPr/>
        </p:nvCxnSpPr>
        <p:spPr>
          <a:xfrm>
            <a:off x="495710" y="1604784"/>
            <a:ext cx="0" cy="25404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8F3C8A-DECD-6A4C-85FD-0A189C6D2339}"/>
              </a:ext>
            </a:extLst>
          </p:cNvPr>
          <p:cNvSpPr txBox="1"/>
          <p:nvPr/>
        </p:nvSpPr>
        <p:spPr>
          <a:xfrm>
            <a:off x="1304931" y="2057088"/>
            <a:ext cx="765626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137 patients who were excluded because they did not meet criteria</a:t>
            </a:r>
            <a:endParaRPr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en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hospitalized within 3 months before the study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(n=25)</a:t>
            </a:r>
          </a:p>
          <a:p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had severe dementia (n=6) </a:t>
            </a:r>
          </a:p>
          <a:p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refused to participate in this study(n=35), </a:t>
            </a:r>
          </a:p>
          <a:p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data on SARC-F (n=24), </a:t>
            </a:r>
          </a:p>
          <a:p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data on muscle mass, muscle strength, or physical performance (n=44)</a:t>
            </a:r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0973DD4-46B4-7A43-A243-6713E84E67B2}"/>
              </a:ext>
            </a:extLst>
          </p:cNvPr>
          <p:cNvCxnSpPr>
            <a:cxnSpLocks/>
          </p:cNvCxnSpPr>
          <p:nvPr/>
        </p:nvCxnSpPr>
        <p:spPr>
          <a:xfrm>
            <a:off x="495710" y="2934251"/>
            <a:ext cx="792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5B5AE01-1EDC-954E-BC41-8252BEC3986F}"/>
              </a:ext>
            </a:extLst>
          </p:cNvPr>
          <p:cNvSpPr txBox="1"/>
          <p:nvPr/>
        </p:nvSpPr>
        <p:spPr>
          <a:xfrm>
            <a:off x="132470" y="4188247"/>
            <a:ext cx="37048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179 patients were included in analysis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58521BA-B82E-FE44-82DC-0EFB1CB1E384}"/>
              </a:ext>
            </a:extLst>
          </p:cNvPr>
          <p:cNvSpPr txBox="1"/>
          <p:nvPr/>
        </p:nvSpPr>
        <p:spPr>
          <a:xfrm>
            <a:off x="128338" y="5051864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65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103</Words>
  <Application>Microsoft Macintosh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今村　慶吾</dc:creator>
  <cp:lastModifiedBy>今村　慶吾</cp:lastModifiedBy>
  <cp:revision>3</cp:revision>
  <dcterms:created xsi:type="dcterms:W3CDTF">2021-03-03T01:27:15Z</dcterms:created>
  <dcterms:modified xsi:type="dcterms:W3CDTF">2021-06-11T12:49:56Z</dcterms:modified>
</cp:coreProperties>
</file>