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CF0A-E91B-40C0-AE92-DBB7A94E5D5D}" type="datetimeFigureOut">
              <a:rPr lang="en-US" smtClean="0"/>
              <a:t>4/24/2020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F162-FE8E-47F9-A941-2C34AB8E5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154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CF0A-E91B-40C0-AE92-DBB7A94E5D5D}" type="datetimeFigureOut">
              <a:rPr lang="en-US" smtClean="0"/>
              <a:t>4/24/2020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F162-FE8E-47F9-A941-2C34AB8E5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59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CF0A-E91B-40C0-AE92-DBB7A94E5D5D}" type="datetimeFigureOut">
              <a:rPr lang="en-US" smtClean="0"/>
              <a:t>4/24/2020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F162-FE8E-47F9-A941-2C34AB8E5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607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CF0A-E91B-40C0-AE92-DBB7A94E5D5D}" type="datetimeFigureOut">
              <a:rPr lang="en-US" smtClean="0"/>
              <a:t>4/24/2020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F162-FE8E-47F9-A941-2C34AB8E5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510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CF0A-E91B-40C0-AE92-DBB7A94E5D5D}" type="datetimeFigureOut">
              <a:rPr lang="en-US" smtClean="0"/>
              <a:t>4/24/2020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F162-FE8E-47F9-A941-2C34AB8E5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26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CF0A-E91B-40C0-AE92-DBB7A94E5D5D}" type="datetimeFigureOut">
              <a:rPr lang="en-US" smtClean="0"/>
              <a:t>4/24/2020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F162-FE8E-47F9-A941-2C34AB8E5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07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CF0A-E91B-40C0-AE92-DBB7A94E5D5D}" type="datetimeFigureOut">
              <a:rPr lang="en-US" smtClean="0"/>
              <a:t>4/24/2020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F162-FE8E-47F9-A941-2C34AB8E5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795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CF0A-E91B-40C0-AE92-DBB7A94E5D5D}" type="datetimeFigureOut">
              <a:rPr lang="en-US" smtClean="0"/>
              <a:t>4/24/2020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F162-FE8E-47F9-A941-2C34AB8E5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94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CF0A-E91B-40C0-AE92-DBB7A94E5D5D}" type="datetimeFigureOut">
              <a:rPr lang="en-US" smtClean="0"/>
              <a:t>4/24/2020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F162-FE8E-47F9-A941-2C34AB8E5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216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CF0A-E91B-40C0-AE92-DBB7A94E5D5D}" type="datetimeFigureOut">
              <a:rPr lang="en-US" smtClean="0"/>
              <a:t>4/24/2020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F162-FE8E-47F9-A941-2C34AB8E5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096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CF0A-E91B-40C0-AE92-DBB7A94E5D5D}" type="datetimeFigureOut">
              <a:rPr lang="en-US" smtClean="0"/>
              <a:t>4/24/2020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F162-FE8E-47F9-A941-2C34AB8E5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64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5CF0A-E91B-40C0-AE92-DBB7A94E5D5D}" type="datetimeFigureOut">
              <a:rPr lang="en-US" smtClean="0"/>
              <a:t>4/24/2020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DF162-FE8E-47F9-A941-2C34AB8E5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164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5ED3341-91DD-44D9-91B8-F669DB409F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54792"/>
            <a:ext cx="9144000" cy="3948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789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kenneth christopher</dc:creator>
  <cp:lastModifiedBy>kenneth christopher</cp:lastModifiedBy>
  <cp:revision>5</cp:revision>
  <dcterms:created xsi:type="dcterms:W3CDTF">2020-03-05T21:31:52Z</dcterms:created>
  <dcterms:modified xsi:type="dcterms:W3CDTF">2020-04-24T17:55:30Z</dcterms:modified>
</cp:coreProperties>
</file>