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20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34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101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26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586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51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92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172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86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08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9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73A86-9296-473B-B231-F0BCC02316E1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22816-1A50-4559-BDBE-042D7B88B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78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20" y="305974"/>
            <a:ext cx="2743200" cy="1828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20" y="4196886"/>
            <a:ext cx="2743200" cy="1828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200" y="2249692"/>
            <a:ext cx="2743200" cy="182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136" y="2238351"/>
            <a:ext cx="2743200" cy="182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06" y="2248777"/>
            <a:ext cx="2743200" cy="182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206" y="297924"/>
            <a:ext cx="2743200" cy="182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62440" y="4645820"/>
            <a:ext cx="54799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igure S1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UV-induced inflammation in nevi.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H&amp;E-stained section of representative UV-treated nevus from subject in placebo group.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CD3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staining.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CD4 staining.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CD8 staining.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CD20 staining.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Myeloperoxidase (MPO)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staining.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CD163 staining.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5436" y="248005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7304" y="22035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2067" y="264351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2067" y="1858616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63104" y="3794037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MPO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08402" y="3797675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CD20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690" y="291739"/>
            <a:ext cx="2743200" cy="183489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77066" y="297924"/>
            <a:ext cx="2752754" cy="1834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630136" y="297924"/>
            <a:ext cx="2752754" cy="1834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483206" y="291739"/>
            <a:ext cx="2752754" cy="1834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96370" y="26428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03584" y="186104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77066" y="2235400"/>
            <a:ext cx="2752754" cy="1834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630136" y="2235400"/>
            <a:ext cx="2752754" cy="1834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483206" y="2235400"/>
            <a:ext cx="2752754" cy="1834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80804" y="4183509"/>
            <a:ext cx="2752754" cy="1834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461440" y="185596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6787" y="379433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3002" y="5725189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CD163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96370" y="2206667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50120" y="2203500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2024" y="4151698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227548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1907</TotalTime>
  <Words>69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Huntsman Cancer Institute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Grossman</dc:creator>
  <cp:lastModifiedBy>Doug Grossman</cp:lastModifiedBy>
  <cp:revision>121</cp:revision>
  <dcterms:created xsi:type="dcterms:W3CDTF">2021-04-21T18:58:55Z</dcterms:created>
  <dcterms:modified xsi:type="dcterms:W3CDTF">2021-10-13T16:58:13Z</dcterms:modified>
</cp:coreProperties>
</file>