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9" r:id="rId2"/>
    <p:sldId id="303" r:id="rId3"/>
    <p:sldId id="301" r:id="rId4"/>
    <p:sldId id="312" r:id="rId5"/>
    <p:sldId id="305" r:id="rId6"/>
    <p:sldId id="314" r:id="rId7"/>
    <p:sldId id="311" r:id="rId8"/>
    <p:sldId id="313" r:id="rId9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1" userDrawn="1">
          <p15:clr>
            <a:srgbClr val="A4A3A4"/>
          </p15:clr>
        </p15:guide>
        <p15:guide id="2" pos="3362" userDrawn="1">
          <p15:clr>
            <a:srgbClr val="A4A3A4"/>
          </p15:clr>
        </p15:guide>
        <p15:guide id="3" pos="4224" userDrawn="1">
          <p15:clr>
            <a:srgbClr val="A4A3A4"/>
          </p15:clr>
        </p15:guide>
        <p15:guide id="4" pos="119" userDrawn="1">
          <p15:clr>
            <a:srgbClr val="A4A3A4"/>
          </p15:clr>
        </p15:guide>
        <p15:guide id="5" orient="horz" pos="295" userDrawn="1">
          <p15:clr>
            <a:srgbClr val="A4A3A4"/>
          </p15:clr>
        </p15:guide>
        <p15:guide id="6" orient="horz" pos="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942A"/>
    <a:srgbClr val="990033"/>
    <a:srgbClr val="FF0000"/>
    <a:srgbClr val="8C3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19" autoAdjust="0"/>
    <p:restoredTop sz="96362" autoAdjust="0"/>
  </p:normalViewPr>
  <p:slideViewPr>
    <p:cSldViewPr snapToGrid="0">
      <p:cViewPr varScale="1">
        <p:scale>
          <a:sx n="60" d="100"/>
          <a:sy n="60" d="100"/>
        </p:scale>
        <p:origin x="2076" y="48"/>
      </p:cViewPr>
      <p:guideLst>
        <p:guide orient="horz" pos="3991"/>
        <p:guide pos="3362"/>
        <p:guide pos="4224"/>
        <p:guide pos="119"/>
        <p:guide orient="horz" pos="295"/>
        <p:guide orient="horz" pos="204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6" Type="http://schemas.openxmlformats.org/officeDocument/2006/relationships/image" Target="../media/image79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image" Target="../media/image9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emf"/><Relationship Id="rId1" Type="http://schemas.openxmlformats.org/officeDocument/2006/relationships/image" Target="../media/image10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E41D-9369-4346-A47B-E8DE566F5215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63336-13A5-49AD-9D2E-C70AB76A8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7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F63336-13A5-49AD-9D2E-C70AB76A8B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50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32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95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7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22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22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81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0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23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81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2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CE535-F132-498A-8B00-9338B4F7CAE9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1B78A-1E37-42CC-9C90-9512B99D3D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microsoft.com/office/2007/relationships/hdphoto" Target="../media/hdphoto2.wdp"/><Relationship Id="rId18" Type="http://schemas.openxmlformats.org/officeDocument/2006/relationships/image" Target="../media/image11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tiff"/><Relationship Id="rId12" Type="http://schemas.openxmlformats.org/officeDocument/2006/relationships/image" Target="../media/image7.png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6" Type="http://schemas.microsoft.com/office/2007/relationships/hdphoto" Target="../media/hdphoto3.wdp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tiff"/><Relationship Id="rId11" Type="http://schemas.microsoft.com/office/2007/relationships/hdphoto" Target="../media/hdphoto1.wdp"/><Relationship Id="rId5" Type="http://schemas.openxmlformats.org/officeDocument/2006/relationships/image" Target="../media/image3.tiff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19" Type="http://schemas.openxmlformats.org/officeDocument/2006/relationships/image" Target="../media/image12.jpeg"/><Relationship Id="rId4" Type="http://schemas.openxmlformats.org/officeDocument/2006/relationships/image" Target="../media/image2.tiff"/><Relationship Id="rId9" Type="http://schemas.openxmlformats.org/officeDocument/2006/relationships/image" Target="../media/image1.emf"/><Relationship Id="rId14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7.emf"/><Relationship Id="rId26" Type="http://schemas.microsoft.com/office/2007/relationships/hdphoto" Target="../media/hdphoto7.wdp"/><Relationship Id="rId3" Type="http://schemas.openxmlformats.org/officeDocument/2006/relationships/image" Target="../media/image19.tiff"/><Relationship Id="rId21" Type="http://schemas.openxmlformats.org/officeDocument/2006/relationships/image" Target="../media/image26.png"/><Relationship Id="rId34" Type="http://schemas.openxmlformats.org/officeDocument/2006/relationships/image" Target="../media/image34.jpeg"/><Relationship Id="rId7" Type="http://schemas.openxmlformats.org/officeDocument/2006/relationships/image" Target="../media/image23.tiff"/><Relationship Id="rId12" Type="http://schemas.openxmlformats.org/officeDocument/2006/relationships/image" Target="../media/image14.emf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28.png"/><Relationship Id="rId33" Type="http://schemas.openxmlformats.org/officeDocument/2006/relationships/image" Target="../media/image33.tiff"/><Relationship Id="rId38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emf"/><Relationship Id="rId20" Type="http://schemas.microsoft.com/office/2007/relationships/hdphoto" Target="../media/hdphoto4.wdp"/><Relationship Id="rId29" Type="http://schemas.openxmlformats.org/officeDocument/2006/relationships/image" Target="../media/image30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tiff"/><Relationship Id="rId11" Type="http://schemas.openxmlformats.org/officeDocument/2006/relationships/oleObject" Target="../embeddings/oleObject3.bin"/><Relationship Id="rId24" Type="http://schemas.microsoft.com/office/2007/relationships/hdphoto" Target="../media/hdphoto6.wdp"/><Relationship Id="rId32" Type="http://schemas.openxmlformats.org/officeDocument/2006/relationships/image" Target="../media/image32.jpeg"/><Relationship Id="rId37" Type="http://schemas.openxmlformats.org/officeDocument/2006/relationships/oleObject" Target="../embeddings/oleObject7.bin"/><Relationship Id="rId5" Type="http://schemas.openxmlformats.org/officeDocument/2006/relationships/image" Target="../media/image21.tiff"/><Relationship Id="rId15" Type="http://schemas.openxmlformats.org/officeDocument/2006/relationships/oleObject" Target="../embeddings/oleObject5.bin"/><Relationship Id="rId23" Type="http://schemas.openxmlformats.org/officeDocument/2006/relationships/image" Target="../media/image27.png"/><Relationship Id="rId28" Type="http://schemas.microsoft.com/office/2007/relationships/hdphoto" Target="../media/hdphoto8.wdp"/><Relationship Id="rId36" Type="http://schemas.openxmlformats.org/officeDocument/2006/relationships/image" Target="../media/image36.tiff"/><Relationship Id="rId10" Type="http://schemas.openxmlformats.org/officeDocument/2006/relationships/image" Target="../media/image13.emf"/><Relationship Id="rId19" Type="http://schemas.openxmlformats.org/officeDocument/2006/relationships/image" Target="../media/image25.png"/><Relationship Id="rId31" Type="http://schemas.openxmlformats.org/officeDocument/2006/relationships/image" Target="../media/image31.tiff"/><Relationship Id="rId4" Type="http://schemas.openxmlformats.org/officeDocument/2006/relationships/image" Target="../media/image20.tiff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5.emf"/><Relationship Id="rId22" Type="http://schemas.microsoft.com/office/2007/relationships/hdphoto" Target="../media/hdphoto5.wdp"/><Relationship Id="rId27" Type="http://schemas.openxmlformats.org/officeDocument/2006/relationships/image" Target="../media/image29.png"/><Relationship Id="rId30" Type="http://schemas.microsoft.com/office/2007/relationships/hdphoto" Target="../media/hdphoto9.wdp"/><Relationship Id="rId35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openxmlformats.org/officeDocument/2006/relationships/image" Target="../media/image44.png"/><Relationship Id="rId18" Type="http://schemas.openxmlformats.org/officeDocument/2006/relationships/image" Target="../media/image38.emf"/><Relationship Id="rId26" Type="http://schemas.openxmlformats.org/officeDocument/2006/relationships/image" Target="../media/image39.emf"/><Relationship Id="rId3" Type="http://schemas.openxmlformats.org/officeDocument/2006/relationships/image" Target="../media/image40.png"/><Relationship Id="rId21" Type="http://schemas.openxmlformats.org/officeDocument/2006/relationships/image" Target="../media/image47.png"/><Relationship Id="rId7" Type="http://schemas.openxmlformats.org/officeDocument/2006/relationships/image" Target="../media/image42.png"/><Relationship Id="rId12" Type="http://schemas.microsoft.com/office/2007/relationships/hdphoto" Target="../media/hdphoto13.wdp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microsoft.com/office/2007/relationships/hdphoto" Target="../media/hdphoto15.wdp"/><Relationship Id="rId20" Type="http://schemas.microsoft.com/office/2007/relationships/hdphoto" Target="../media/hdphoto16.wdp"/><Relationship Id="rId1" Type="http://schemas.openxmlformats.org/officeDocument/2006/relationships/vmlDrawing" Target="../drawings/vmlDrawing3.vml"/><Relationship Id="rId6" Type="http://schemas.microsoft.com/office/2007/relationships/hdphoto" Target="../media/hdphoto11.wdp"/><Relationship Id="rId11" Type="http://schemas.openxmlformats.org/officeDocument/2006/relationships/image" Target="../media/image43.png"/><Relationship Id="rId24" Type="http://schemas.microsoft.com/office/2007/relationships/hdphoto" Target="../media/hdphoto18.wdp"/><Relationship Id="rId5" Type="http://schemas.openxmlformats.org/officeDocument/2006/relationships/image" Target="../media/image41.png"/><Relationship Id="rId15" Type="http://schemas.openxmlformats.org/officeDocument/2006/relationships/image" Target="../media/image45.png"/><Relationship Id="rId23" Type="http://schemas.openxmlformats.org/officeDocument/2006/relationships/image" Target="../media/image48.png"/><Relationship Id="rId10" Type="http://schemas.openxmlformats.org/officeDocument/2006/relationships/image" Target="../media/image37.emf"/><Relationship Id="rId19" Type="http://schemas.openxmlformats.org/officeDocument/2006/relationships/image" Target="../media/image46.png"/><Relationship Id="rId4" Type="http://schemas.microsoft.com/office/2007/relationships/hdphoto" Target="../media/hdphoto10.wdp"/><Relationship Id="rId9" Type="http://schemas.openxmlformats.org/officeDocument/2006/relationships/oleObject" Target="../embeddings/oleObject8.bin"/><Relationship Id="rId14" Type="http://schemas.microsoft.com/office/2007/relationships/hdphoto" Target="../media/hdphoto14.wdp"/><Relationship Id="rId22" Type="http://schemas.microsoft.com/office/2007/relationships/hdphoto" Target="../media/hdphoto17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image" Target="../media/image59.tiff"/><Relationship Id="rId18" Type="http://schemas.openxmlformats.org/officeDocument/2006/relationships/image" Target="../media/image64.jpeg"/><Relationship Id="rId26" Type="http://schemas.openxmlformats.org/officeDocument/2006/relationships/image" Target="../media/image70.jpeg"/><Relationship Id="rId3" Type="http://schemas.openxmlformats.org/officeDocument/2006/relationships/image" Target="../media/image53.jpeg"/><Relationship Id="rId21" Type="http://schemas.openxmlformats.org/officeDocument/2006/relationships/image" Target="../media/image67.jpeg"/><Relationship Id="rId34" Type="http://schemas.microsoft.com/office/2007/relationships/hdphoto" Target="../media/hdphoto21.wdp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8.tiff"/><Relationship Id="rId17" Type="http://schemas.openxmlformats.org/officeDocument/2006/relationships/image" Target="../media/image63.jpeg"/><Relationship Id="rId25" Type="http://schemas.openxmlformats.org/officeDocument/2006/relationships/image" Target="../media/image69.jpeg"/><Relationship Id="rId33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2.tiff"/><Relationship Id="rId20" Type="http://schemas.openxmlformats.org/officeDocument/2006/relationships/image" Target="../media/image66.jpeg"/><Relationship Id="rId29" Type="http://schemas.openxmlformats.org/officeDocument/2006/relationships/image" Target="../media/image71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49.emf"/><Relationship Id="rId11" Type="http://schemas.openxmlformats.org/officeDocument/2006/relationships/image" Target="../media/image57.tiff"/><Relationship Id="rId24" Type="http://schemas.openxmlformats.org/officeDocument/2006/relationships/image" Target="../media/image68.jpeg"/><Relationship Id="rId32" Type="http://schemas.microsoft.com/office/2007/relationships/hdphoto" Target="../media/hdphoto20.wdp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61.tiff"/><Relationship Id="rId23" Type="http://schemas.openxmlformats.org/officeDocument/2006/relationships/image" Target="../media/image51.emf"/><Relationship Id="rId28" Type="http://schemas.openxmlformats.org/officeDocument/2006/relationships/image" Target="../media/image52.emf"/><Relationship Id="rId10" Type="http://schemas.openxmlformats.org/officeDocument/2006/relationships/image" Target="../media/image56.tiff"/><Relationship Id="rId19" Type="http://schemas.openxmlformats.org/officeDocument/2006/relationships/image" Target="../media/image65.jpeg"/><Relationship Id="rId31" Type="http://schemas.openxmlformats.org/officeDocument/2006/relationships/image" Target="../media/image72.png"/><Relationship Id="rId4" Type="http://schemas.openxmlformats.org/officeDocument/2006/relationships/image" Target="../media/image54.jpeg"/><Relationship Id="rId9" Type="http://schemas.openxmlformats.org/officeDocument/2006/relationships/image" Target="../media/image55.tiff"/><Relationship Id="rId14" Type="http://schemas.openxmlformats.org/officeDocument/2006/relationships/image" Target="../media/image60.tiff"/><Relationship Id="rId22" Type="http://schemas.openxmlformats.org/officeDocument/2006/relationships/oleObject" Target="../embeddings/oleObject13.bin"/><Relationship Id="rId27" Type="http://schemas.openxmlformats.org/officeDocument/2006/relationships/oleObject" Target="../embeddings/oleObject14.bin"/><Relationship Id="rId30" Type="http://schemas.microsoft.com/office/2007/relationships/hdphoto" Target="../media/hdphoto19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13" Type="http://schemas.openxmlformats.org/officeDocument/2006/relationships/image" Target="../media/image83.png"/><Relationship Id="rId18" Type="http://schemas.microsoft.com/office/2007/relationships/hdphoto" Target="../media/hdphoto27.wdp"/><Relationship Id="rId26" Type="http://schemas.openxmlformats.org/officeDocument/2006/relationships/oleObject" Target="../embeddings/oleObject19.bin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18.bin"/><Relationship Id="rId34" Type="http://schemas.openxmlformats.org/officeDocument/2006/relationships/image" Target="../media/image92.png"/><Relationship Id="rId7" Type="http://schemas.openxmlformats.org/officeDocument/2006/relationships/image" Target="../media/image81.png"/><Relationship Id="rId12" Type="http://schemas.openxmlformats.org/officeDocument/2006/relationships/image" Target="../media/image75.emf"/><Relationship Id="rId17" Type="http://schemas.openxmlformats.org/officeDocument/2006/relationships/image" Target="../media/image85.png"/><Relationship Id="rId25" Type="http://schemas.openxmlformats.org/officeDocument/2006/relationships/image" Target="../media/image88.jpeg"/><Relationship Id="rId33" Type="http://schemas.microsoft.com/office/2007/relationships/hdphoto" Target="../media/hdphoto28.wdp"/><Relationship Id="rId2" Type="http://schemas.openxmlformats.org/officeDocument/2006/relationships/slideLayout" Target="../slideLayouts/slideLayout7.xml"/><Relationship Id="rId16" Type="http://schemas.microsoft.com/office/2007/relationships/hdphoto" Target="../media/hdphoto26.wdp"/><Relationship Id="rId20" Type="http://schemas.openxmlformats.org/officeDocument/2006/relationships/image" Target="../media/image76.emf"/><Relationship Id="rId29" Type="http://schemas.openxmlformats.org/officeDocument/2006/relationships/image" Target="../media/image90.tif"/><Relationship Id="rId1" Type="http://schemas.openxmlformats.org/officeDocument/2006/relationships/vmlDrawing" Target="../drawings/vmlDrawing5.vml"/><Relationship Id="rId6" Type="http://schemas.microsoft.com/office/2007/relationships/hdphoto" Target="../media/hdphoto22.wdp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87.jpeg"/><Relationship Id="rId32" Type="http://schemas.openxmlformats.org/officeDocument/2006/relationships/image" Target="../media/image91.png"/><Relationship Id="rId37" Type="http://schemas.microsoft.com/office/2007/relationships/hdphoto" Target="../media/hdphoto30.wdp"/><Relationship Id="rId5" Type="http://schemas.openxmlformats.org/officeDocument/2006/relationships/image" Target="../media/image80.png"/><Relationship Id="rId15" Type="http://schemas.openxmlformats.org/officeDocument/2006/relationships/image" Target="../media/image84.png"/><Relationship Id="rId23" Type="http://schemas.openxmlformats.org/officeDocument/2006/relationships/image" Target="../media/image86.jpeg"/><Relationship Id="rId28" Type="http://schemas.openxmlformats.org/officeDocument/2006/relationships/image" Target="../media/image89.tif"/><Relationship Id="rId36" Type="http://schemas.openxmlformats.org/officeDocument/2006/relationships/image" Target="../media/image93.png"/><Relationship Id="rId10" Type="http://schemas.microsoft.com/office/2007/relationships/hdphoto" Target="../media/hdphoto24.wdp"/><Relationship Id="rId19" Type="http://schemas.openxmlformats.org/officeDocument/2006/relationships/oleObject" Target="../embeddings/oleObject17.bin"/><Relationship Id="rId31" Type="http://schemas.openxmlformats.org/officeDocument/2006/relationships/image" Target="../media/image79.emf"/><Relationship Id="rId4" Type="http://schemas.openxmlformats.org/officeDocument/2006/relationships/image" Target="../media/image74.emf"/><Relationship Id="rId9" Type="http://schemas.openxmlformats.org/officeDocument/2006/relationships/image" Target="../media/image82.png"/><Relationship Id="rId14" Type="http://schemas.microsoft.com/office/2007/relationships/hdphoto" Target="../media/hdphoto25.wdp"/><Relationship Id="rId22" Type="http://schemas.openxmlformats.org/officeDocument/2006/relationships/image" Target="../media/image77.emf"/><Relationship Id="rId27" Type="http://schemas.openxmlformats.org/officeDocument/2006/relationships/image" Target="../media/image78.emf"/><Relationship Id="rId30" Type="http://schemas.openxmlformats.org/officeDocument/2006/relationships/oleObject" Target="../embeddings/oleObject20.bin"/><Relationship Id="rId35" Type="http://schemas.microsoft.com/office/2007/relationships/hdphoto" Target="../media/hdphoto29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3.wdp"/><Relationship Id="rId13" Type="http://schemas.openxmlformats.org/officeDocument/2006/relationships/image" Target="../media/image100.png"/><Relationship Id="rId18" Type="http://schemas.microsoft.com/office/2007/relationships/hdphoto" Target="../media/hdphoto36.wdp"/><Relationship Id="rId26" Type="http://schemas.openxmlformats.org/officeDocument/2006/relationships/image" Target="../media/image96.emf"/><Relationship Id="rId3" Type="http://schemas.openxmlformats.org/officeDocument/2006/relationships/image" Target="../media/image97.png"/><Relationship Id="rId21" Type="http://schemas.openxmlformats.org/officeDocument/2006/relationships/image" Target="../media/image104.png"/><Relationship Id="rId7" Type="http://schemas.openxmlformats.org/officeDocument/2006/relationships/image" Target="../media/image99.png"/><Relationship Id="rId12" Type="http://schemas.openxmlformats.org/officeDocument/2006/relationships/image" Target="../media/image95.emf"/><Relationship Id="rId17" Type="http://schemas.openxmlformats.org/officeDocument/2006/relationships/image" Target="../media/image102.png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microsoft.com/office/2007/relationships/hdphoto" Target="../media/hdphoto35.wdp"/><Relationship Id="rId20" Type="http://schemas.microsoft.com/office/2007/relationships/hdphoto" Target="../media/hdphoto37.wdp"/><Relationship Id="rId1" Type="http://schemas.openxmlformats.org/officeDocument/2006/relationships/vmlDrawing" Target="../drawings/vmlDrawing6.vml"/><Relationship Id="rId6" Type="http://schemas.microsoft.com/office/2007/relationships/hdphoto" Target="../media/hdphoto32.wdp"/><Relationship Id="rId11" Type="http://schemas.openxmlformats.org/officeDocument/2006/relationships/oleObject" Target="../embeddings/oleObject22.bin"/><Relationship Id="rId24" Type="http://schemas.microsoft.com/office/2007/relationships/hdphoto" Target="../media/hdphoto39.wdp"/><Relationship Id="rId5" Type="http://schemas.openxmlformats.org/officeDocument/2006/relationships/image" Target="../media/image98.png"/><Relationship Id="rId15" Type="http://schemas.openxmlformats.org/officeDocument/2006/relationships/image" Target="../media/image101.png"/><Relationship Id="rId23" Type="http://schemas.openxmlformats.org/officeDocument/2006/relationships/image" Target="../media/image105.png"/><Relationship Id="rId10" Type="http://schemas.openxmlformats.org/officeDocument/2006/relationships/image" Target="../media/image94.emf"/><Relationship Id="rId19" Type="http://schemas.openxmlformats.org/officeDocument/2006/relationships/image" Target="../media/image103.png"/><Relationship Id="rId4" Type="http://schemas.microsoft.com/office/2007/relationships/hdphoto" Target="../media/hdphoto31.wdp"/><Relationship Id="rId9" Type="http://schemas.openxmlformats.org/officeDocument/2006/relationships/oleObject" Target="../embeddings/oleObject21.bin"/><Relationship Id="rId14" Type="http://schemas.microsoft.com/office/2007/relationships/hdphoto" Target="../media/hdphoto34.wdp"/><Relationship Id="rId22" Type="http://schemas.microsoft.com/office/2007/relationships/hdphoto" Target="../media/hdphoto38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tif"/><Relationship Id="rId13" Type="http://schemas.openxmlformats.org/officeDocument/2006/relationships/image" Target="../media/image107.emf"/><Relationship Id="rId3" Type="http://schemas.openxmlformats.org/officeDocument/2006/relationships/image" Target="../media/image109.tif"/><Relationship Id="rId7" Type="http://schemas.openxmlformats.org/officeDocument/2006/relationships/image" Target="../media/image113.ti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2.tif"/><Relationship Id="rId11" Type="http://schemas.openxmlformats.org/officeDocument/2006/relationships/image" Target="../media/image106.emf"/><Relationship Id="rId5" Type="http://schemas.openxmlformats.org/officeDocument/2006/relationships/image" Target="../media/image111.tif"/><Relationship Id="rId15" Type="http://schemas.openxmlformats.org/officeDocument/2006/relationships/image" Target="../media/image108.emf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110.tif"/><Relationship Id="rId9" Type="http://schemas.openxmlformats.org/officeDocument/2006/relationships/image" Target="../media/image115.tif"/><Relationship Id="rId14" Type="http://schemas.openxmlformats.org/officeDocument/2006/relationships/oleObject" Target="../embeddings/oleObject2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microsoft.com/office/2007/relationships/hdphoto" Target="../media/hdphoto45.wdp"/><Relationship Id="rId18" Type="http://schemas.openxmlformats.org/officeDocument/2006/relationships/image" Target="../media/image124.png"/><Relationship Id="rId26" Type="http://schemas.microsoft.com/office/2007/relationships/hdphoto" Target="../media/hdphoto51.wdp"/><Relationship Id="rId3" Type="http://schemas.microsoft.com/office/2007/relationships/hdphoto" Target="../media/hdphoto40.wdp"/><Relationship Id="rId21" Type="http://schemas.microsoft.com/office/2007/relationships/hdphoto" Target="../media/hdphoto49.wdp"/><Relationship Id="rId34" Type="http://schemas.microsoft.com/office/2007/relationships/hdphoto" Target="../media/hdphoto54.wdp"/><Relationship Id="rId7" Type="http://schemas.microsoft.com/office/2007/relationships/hdphoto" Target="../media/hdphoto42.wdp"/><Relationship Id="rId12" Type="http://schemas.openxmlformats.org/officeDocument/2006/relationships/image" Target="../media/image121.png"/><Relationship Id="rId17" Type="http://schemas.microsoft.com/office/2007/relationships/hdphoto" Target="../media/hdphoto47.wdp"/><Relationship Id="rId25" Type="http://schemas.openxmlformats.org/officeDocument/2006/relationships/image" Target="../media/image128.png"/><Relationship Id="rId33" Type="http://schemas.openxmlformats.org/officeDocument/2006/relationships/image" Target="../media/image133.png"/><Relationship Id="rId38" Type="http://schemas.microsoft.com/office/2007/relationships/hdphoto" Target="../media/hdphoto56.wdp"/><Relationship Id="rId2" Type="http://schemas.openxmlformats.org/officeDocument/2006/relationships/image" Target="../media/image116.png"/><Relationship Id="rId16" Type="http://schemas.openxmlformats.org/officeDocument/2006/relationships/image" Target="../media/image123.png"/><Relationship Id="rId20" Type="http://schemas.openxmlformats.org/officeDocument/2006/relationships/image" Target="../media/image125.png"/><Relationship Id="rId29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11" Type="http://schemas.microsoft.com/office/2007/relationships/hdphoto" Target="../media/hdphoto44.wdp"/><Relationship Id="rId24" Type="http://schemas.openxmlformats.org/officeDocument/2006/relationships/image" Target="../media/image127.tiff"/><Relationship Id="rId32" Type="http://schemas.microsoft.com/office/2007/relationships/hdphoto" Target="../media/hdphoto53.wdp"/><Relationship Id="rId37" Type="http://schemas.openxmlformats.org/officeDocument/2006/relationships/image" Target="../media/image135.png"/><Relationship Id="rId5" Type="http://schemas.microsoft.com/office/2007/relationships/hdphoto" Target="../media/hdphoto41.wdp"/><Relationship Id="rId15" Type="http://schemas.microsoft.com/office/2007/relationships/hdphoto" Target="../media/hdphoto46.wdp"/><Relationship Id="rId23" Type="http://schemas.microsoft.com/office/2007/relationships/hdphoto" Target="../media/hdphoto50.wdp"/><Relationship Id="rId28" Type="http://schemas.openxmlformats.org/officeDocument/2006/relationships/image" Target="../media/image130.tiff"/><Relationship Id="rId36" Type="http://schemas.microsoft.com/office/2007/relationships/hdphoto" Target="../media/hdphoto55.wdp"/><Relationship Id="rId10" Type="http://schemas.openxmlformats.org/officeDocument/2006/relationships/image" Target="../media/image120.png"/><Relationship Id="rId19" Type="http://schemas.microsoft.com/office/2007/relationships/hdphoto" Target="../media/hdphoto48.wdp"/><Relationship Id="rId31" Type="http://schemas.openxmlformats.org/officeDocument/2006/relationships/image" Target="../media/image132.png"/><Relationship Id="rId4" Type="http://schemas.openxmlformats.org/officeDocument/2006/relationships/image" Target="../media/image117.png"/><Relationship Id="rId9" Type="http://schemas.microsoft.com/office/2007/relationships/hdphoto" Target="../media/hdphoto43.wdp"/><Relationship Id="rId14" Type="http://schemas.openxmlformats.org/officeDocument/2006/relationships/image" Target="../media/image122.png"/><Relationship Id="rId22" Type="http://schemas.openxmlformats.org/officeDocument/2006/relationships/image" Target="../media/image126.png"/><Relationship Id="rId27" Type="http://schemas.openxmlformats.org/officeDocument/2006/relationships/image" Target="../media/image129.tiff"/><Relationship Id="rId30" Type="http://schemas.microsoft.com/office/2007/relationships/hdphoto" Target="../media/hdphoto52.wdp"/><Relationship Id="rId35" Type="http://schemas.openxmlformats.org/officeDocument/2006/relationships/image" Target="../media/image1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36B92AA-2DCA-4F62-8932-A442CE34E04E}"/>
              </a:ext>
            </a:extLst>
          </p:cNvPr>
          <p:cNvGrpSpPr/>
          <p:nvPr/>
        </p:nvGrpSpPr>
        <p:grpSpPr>
          <a:xfrm>
            <a:off x="592503" y="88376"/>
            <a:ext cx="5882237" cy="1656644"/>
            <a:chOff x="592503" y="88376"/>
            <a:chExt cx="5882237" cy="1656644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1519E8F-A739-49D2-B94C-8DD409EFFDB1}"/>
                </a:ext>
              </a:extLst>
            </p:cNvPr>
            <p:cNvSpPr txBox="1"/>
            <p:nvPr/>
          </p:nvSpPr>
          <p:spPr>
            <a:xfrm>
              <a:off x="1004132" y="88377"/>
              <a:ext cx="6527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CD11B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828743F7-BFAC-41C7-83E2-43E82FA55575}"/>
                </a:ext>
              </a:extLst>
            </p:cNvPr>
            <p:cNvSpPr txBox="1"/>
            <p:nvPr/>
          </p:nvSpPr>
          <p:spPr>
            <a:xfrm>
              <a:off x="2522571" y="88377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CD29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C23F01E8-403B-48E6-9819-E138E6C5DBDB}"/>
                </a:ext>
              </a:extLst>
            </p:cNvPr>
            <p:cNvSpPr txBox="1"/>
            <p:nvPr/>
          </p:nvSpPr>
          <p:spPr>
            <a:xfrm>
              <a:off x="3991317" y="88376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CD44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59BAC9E-F883-4DDF-8394-BA1695B267ED}"/>
                </a:ext>
              </a:extLst>
            </p:cNvPr>
            <p:cNvSpPr txBox="1"/>
            <p:nvPr/>
          </p:nvSpPr>
          <p:spPr>
            <a:xfrm>
              <a:off x="5460062" y="88376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CD90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38C8B395-2C9E-41A3-9DD7-3FAD33CB0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503" y="288832"/>
              <a:ext cx="1476000" cy="1456188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2B68A478-CDBC-46D5-82E3-DA784049D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1249" y="288832"/>
              <a:ext cx="1476000" cy="1456188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CDA4D644-D81F-48C3-BB2F-A73EFBE24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9995" y="288832"/>
              <a:ext cx="1476000" cy="1456188"/>
            </a:xfrm>
            <a:prstGeom prst="rect">
              <a:avLst/>
            </a:prstGeom>
          </p:spPr>
        </p:pic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B62630B1-4095-4EDA-A236-AD0118CA1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8740" y="288832"/>
              <a:ext cx="1476000" cy="1456188"/>
            </a:xfrm>
            <a:prstGeom prst="rect">
              <a:avLst/>
            </a:prstGeom>
          </p:spPr>
        </p:pic>
      </p:grpSp>
      <p:sp>
        <p:nvSpPr>
          <p:cNvPr id="69" name="文本框 68">
            <a:extLst>
              <a:ext uri="{FF2B5EF4-FFF2-40B4-BE49-F238E27FC236}">
                <a16:creationId xmlns:a16="http://schemas.microsoft.com/office/drawing/2014/main" id="{1544ECFC-5CBF-48D8-B63D-CEADABE9BD42}"/>
              </a:ext>
            </a:extLst>
          </p:cNvPr>
          <p:cNvSpPr txBox="1"/>
          <p:nvPr/>
        </p:nvSpPr>
        <p:spPr>
          <a:xfrm>
            <a:off x="0" y="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C8981020-19FD-4E85-8EA7-0BB9990EC00A}"/>
              </a:ext>
            </a:extLst>
          </p:cNvPr>
          <p:cNvSpPr txBox="1"/>
          <p:nvPr/>
        </p:nvSpPr>
        <p:spPr>
          <a:xfrm>
            <a:off x="3406041" y="172467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2" name="对象 71">
            <a:extLst>
              <a:ext uri="{FF2B5EF4-FFF2-40B4-BE49-F238E27FC236}">
                <a16:creationId xmlns:a16="http://schemas.microsoft.com/office/drawing/2014/main" id="{3B76E406-DEED-4D79-94AC-5C5D6777E3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58688"/>
              </p:ext>
            </p:extLst>
          </p:nvPr>
        </p:nvGraphicFramePr>
        <p:xfrm>
          <a:off x="297648" y="3850590"/>
          <a:ext cx="1189814" cy="1663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Prism 8" r:id="rId8" imgW="4391442" imgH="6138065" progId="Prism8.Document">
                  <p:embed/>
                </p:oleObj>
              </mc:Choice>
              <mc:Fallback>
                <p:oleObj name="Prism 8" r:id="rId8" imgW="4391442" imgH="6138065" progId="Prism8.Document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44AD2EEF-3202-4B7F-B0EF-702BB51F43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7648" y="3850590"/>
                        <a:ext cx="1189814" cy="1663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文本框 72">
            <a:extLst>
              <a:ext uri="{FF2B5EF4-FFF2-40B4-BE49-F238E27FC236}">
                <a16:creationId xmlns:a16="http://schemas.microsoft.com/office/drawing/2014/main" id="{F42ED5C3-4295-47D9-92A6-25A8E047975A}"/>
              </a:ext>
            </a:extLst>
          </p:cNvPr>
          <p:cNvSpPr txBox="1"/>
          <p:nvPr/>
        </p:nvSpPr>
        <p:spPr>
          <a:xfrm>
            <a:off x="-1286" y="349565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id="{667C3519-62FD-4DF8-A41A-423ACFC202AB}"/>
              </a:ext>
            </a:extLst>
          </p:cNvPr>
          <p:cNvGrpSpPr/>
          <p:nvPr/>
        </p:nvGrpSpPr>
        <p:grpSpPr>
          <a:xfrm>
            <a:off x="3370409" y="2174434"/>
            <a:ext cx="3204680" cy="1180190"/>
            <a:chOff x="-67223" y="5062095"/>
            <a:chExt cx="3204680" cy="1180190"/>
          </a:xfrm>
        </p:grpSpPr>
        <p:pic>
          <p:nvPicPr>
            <p:cNvPr id="75" name="图片 74">
              <a:extLst>
                <a:ext uri="{FF2B5EF4-FFF2-40B4-BE49-F238E27FC236}">
                  <a16:creationId xmlns:a16="http://schemas.microsoft.com/office/drawing/2014/main" id="{46EE27C9-7AA7-4D70-9C2B-578DBE9CAB2E}"/>
                </a:ext>
              </a:extLst>
            </p:cNvPr>
            <p:cNvPicPr>
              <a:picLocks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631" y="5484827"/>
              <a:ext cx="2160000" cy="360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04BB33DB-D77A-4A96-8E9C-02975749F18E}"/>
                </a:ext>
              </a:extLst>
            </p:cNvPr>
            <p:cNvSpPr txBox="1"/>
            <p:nvPr/>
          </p:nvSpPr>
          <p:spPr>
            <a:xfrm>
              <a:off x="-67223" y="5541716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P311/Tag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B047EEA0-C297-43A5-A06A-DE815481FC05}"/>
                </a:ext>
              </a:extLst>
            </p:cNvPr>
            <p:cNvPicPr>
              <a:picLocks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57" r="33520"/>
            <a:stretch/>
          </p:blipFill>
          <p:spPr>
            <a:xfrm>
              <a:off x="733631" y="5882285"/>
              <a:ext cx="2160000" cy="360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2E2567A0-636F-4DDC-9F8D-7E58607D1EF1}"/>
                </a:ext>
              </a:extLst>
            </p:cNvPr>
            <p:cNvSpPr txBox="1"/>
            <p:nvPr/>
          </p:nvSpPr>
          <p:spPr>
            <a:xfrm>
              <a:off x="72239" y="5939174"/>
              <a:ext cx="6912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GAPDH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CA972A22-AA9F-4478-86B9-2D9007AFE140}"/>
                </a:ext>
              </a:extLst>
            </p:cNvPr>
            <p:cNvSpPr txBox="1"/>
            <p:nvPr/>
          </p:nvSpPr>
          <p:spPr>
            <a:xfrm rot="-2700000">
              <a:off x="874583" y="5145406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E5BDC968-1431-495A-B05B-24987494D848}"/>
                </a:ext>
              </a:extLst>
            </p:cNvPr>
            <p:cNvSpPr txBox="1"/>
            <p:nvPr/>
          </p:nvSpPr>
          <p:spPr>
            <a:xfrm rot="-2700000">
              <a:off x="1513738" y="5084764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</a:rPr>
                <a:t>Ctrl</a:t>
              </a:r>
              <a:endParaRPr lang="zh-CN" altLang="en-US" sz="1000" baseline="30000" dirty="0">
                <a:latin typeface="Arial Black" panose="020B0A040201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F694C13E-A4B5-45CA-B346-97516825DE70}"/>
                </a:ext>
              </a:extLst>
            </p:cNvPr>
            <p:cNvSpPr txBox="1"/>
            <p:nvPr/>
          </p:nvSpPr>
          <p:spPr>
            <a:xfrm rot="-2700000">
              <a:off x="2324414" y="5062095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C4CCFC6D-C7D3-4F93-92EF-C166AC77F3E5}"/>
              </a:ext>
            </a:extLst>
          </p:cNvPr>
          <p:cNvSpPr txBox="1"/>
          <p:nvPr/>
        </p:nvSpPr>
        <p:spPr>
          <a:xfrm>
            <a:off x="6296538" y="3053955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36KD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581EDD7-CFBC-484F-A7B8-CF758E208CEC}"/>
              </a:ext>
            </a:extLst>
          </p:cNvPr>
          <p:cNvSpPr txBox="1"/>
          <p:nvPr/>
        </p:nvSpPr>
        <p:spPr>
          <a:xfrm>
            <a:off x="6296538" y="265104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9KD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F730E04-C41E-400F-A3E8-C63970511D8C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1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1ED6FDF-8AC4-4DBC-BFAB-01B5C4E3743C}"/>
              </a:ext>
            </a:extLst>
          </p:cNvPr>
          <p:cNvSpPr txBox="1"/>
          <p:nvPr/>
        </p:nvSpPr>
        <p:spPr>
          <a:xfrm>
            <a:off x="4991767" y="349221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F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B2D1FEF7-B195-4760-B3FB-81F5FF97C188}"/>
              </a:ext>
            </a:extLst>
          </p:cNvPr>
          <p:cNvGrpSpPr/>
          <p:nvPr/>
        </p:nvGrpSpPr>
        <p:grpSpPr>
          <a:xfrm>
            <a:off x="5113844" y="3766036"/>
            <a:ext cx="1638126" cy="1671250"/>
            <a:chOff x="6148189" y="4183798"/>
            <a:chExt cx="1638126" cy="167125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C108C7CD-2D60-45AB-8D6F-803762662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6315" y="4183798"/>
              <a:ext cx="1620000" cy="1605579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E0D5EB6C-11BD-4DCC-9713-31B41AE834E8}"/>
                </a:ext>
              </a:extLst>
            </p:cNvPr>
            <p:cNvSpPr txBox="1"/>
            <p:nvPr/>
          </p:nvSpPr>
          <p:spPr>
            <a:xfrm rot="16200000">
              <a:off x="5841374" y="4878864"/>
              <a:ext cx="82907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 Black" panose="020B0A04020102020204" pitchFamily="34" charset="0"/>
                </a:rPr>
                <a:t>Cell Counts</a:t>
              </a:r>
              <a:endParaRPr lang="zh-CN" altLang="en-US" sz="800" dirty="0">
                <a:latin typeface="Arial Black" panose="020B0A040201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71C1C2F2-E57C-4F5E-8FE1-60A169D07660}"/>
                </a:ext>
              </a:extLst>
            </p:cNvPr>
            <p:cNvSpPr txBox="1"/>
            <p:nvPr/>
          </p:nvSpPr>
          <p:spPr>
            <a:xfrm>
              <a:off x="6732460" y="5639604"/>
              <a:ext cx="6639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Arial Black" panose="020B0A04020102020204" pitchFamily="34" charset="0"/>
                </a:rPr>
                <a:t>GFP-BL1</a:t>
              </a:r>
              <a:endParaRPr lang="zh-CN" altLang="en-US" sz="800" dirty="0">
                <a:latin typeface="Arial Black" panose="020B0A04020102020204" pitchFamily="34" charset="0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580A852-6097-40BC-8F1E-5C5FC080DDEF}"/>
                </a:ext>
              </a:extLst>
            </p:cNvPr>
            <p:cNvCxnSpPr>
              <a:cxnSpLocks/>
            </p:cNvCxnSpPr>
            <p:nvPr/>
          </p:nvCxnSpPr>
          <p:spPr>
            <a:xfrm>
              <a:off x="6927587" y="4598581"/>
              <a:ext cx="6285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FDEAA504-C352-4D69-8FB8-3B8B4639ADCC}"/>
                </a:ext>
              </a:extLst>
            </p:cNvPr>
            <p:cNvSpPr txBox="1"/>
            <p:nvPr/>
          </p:nvSpPr>
          <p:spPr>
            <a:xfrm>
              <a:off x="7084100" y="4442364"/>
              <a:ext cx="36420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" dirty="0">
                  <a:latin typeface="Arial Black" panose="020B0A04020102020204" pitchFamily="34" charset="0"/>
                </a:rPr>
                <a:t>98.5</a:t>
              </a:r>
              <a:endParaRPr lang="zh-CN" altLang="en-US" sz="6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4706FEE3-5A1C-4316-B66E-A5CBF0B6533F}"/>
              </a:ext>
            </a:extLst>
          </p:cNvPr>
          <p:cNvSpPr txBox="1"/>
          <p:nvPr/>
        </p:nvSpPr>
        <p:spPr>
          <a:xfrm>
            <a:off x="1545455" y="349435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AFE5C54-5A7A-4C01-ABCF-9FC50CC32330}"/>
              </a:ext>
            </a:extLst>
          </p:cNvPr>
          <p:cNvGrpSpPr/>
          <p:nvPr/>
        </p:nvGrpSpPr>
        <p:grpSpPr>
          <a:xfrm>
            <a:off x="1730004" y="3798846"/>
            <a:ext cx="3304575" cy="1361587"/>
            <a:chOff x="1730004" y="3607454"/>
            <a:chExt cx="3304575" cy="1361587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F9DDF9AC-EF7C-4C0D-AC49-6E96E43729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" r="5882" b="6054"/>
            <a:stretch/>
          </p:blipFill>
          <p:spPr>
            <a:xfrm>
              <a:off x="3509871" y="3825510"/>
              <a:ext cx="1524708" cy="1143531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0F9AEBAB-C8AA-4ECD-B720-B4D7F71790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t="125" r="5980" b="6090"/>
            <a:stretch/>
          </p:blipFill>
          <p:spPr>
            <a:xfrm>
              <a:off x="1941787" y="3825510"/>
              <a:ext cx="1524708" cy="1143531"/>
            </a:xfrm>
            <a:prstGeom prst="rect">
              <a:avLst/>
            </a:prstGeom>
          </p:spPr>
        </p:pic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BDAD230-68D0-4BED-A0A8-BC421866EC00}"/>
                </a:ext>
              </a:extLst>
            </p:cNvPr>
            <p:cNvSpPr txBox="1"/>
            <p:nvPr/>
          </p:nvSpPr>
          <p:spPr>
            <a:xfrm rot="16200000">
              <a:off x="1618115" y="4267388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GFP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D16CF38B-D97F-4598-A3D4-FF6C2C69F85D}"/>
                </a:ext>
              </a:extLst>
            </p:cNvPr>
            <p:cNvSpPr txBox="1"/>
            <p:nvPr/>
          </p:nvSpPr>
          <p:spPr>
            <a:xfrm>
              <a:off x="2455515" y="3615146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62B114EA-F69C-4831-8621-6A96A8B49B4E}"/>
                </a:ext>
              </a:extLst>
            </p:cNvPr>
            <p:cNvSpPr txBox="1"/>
            <p:nvPr/>
          </p:nvSpPr>
          <p:spPr>
            <a:xfrm>
              <a:off x="3931427" y="3607454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15BCB7CC-0191-4390-AE16-2321C407C2AC}"/>
              </a:ext>
            </a:extLst>
          </p:cNvPr>
          <p:cNvSpPr txBox="1"/>
          <p:nvPr/>
        </p:nvSpPr>
        <p:spPr>
          <a:xfrm>
            <a:off x="-1286" y="172467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280AA03D-EBFD-4861-A7AA-7DE3B5D56F01}"/>
              </a:ext>
            </a:extLst>
          </p:cNvPr>
          <p:cNvGrpSpPr/>
          <p:nvPr/>
        </p:nvGrpSpPr>
        <p:grpSpPr>
          <a:xfrm>
            <a:off x="311207" y="1960859"/>
            <a:ext cx="3004257" cy="1480828"/>
            <a:chOff x="587664" y="1897061"/>
            <a:chExt cx="3004257" cy="1480828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F4ED678F-336C-4E2F-8AB7-22C0D3571798}"/>
                </a:ext>
              </a:extLst>
            </p:cNvPr>
            <p:cNvSpPr txBox="1"/>
            <p:nvPr/>
          </p:nvSpPr>
          <p:spPr>
            <a:xfrm>
              <a:off x="734797" y="1897061"/>
              <a:ext cx="11817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 Black" panose="020B0A04020102020204" pitchFamily="34" charset="0"/>
                </a:rPr>
                <a:t>Osteogenesis</a:t>
              </a:r>
            </a:p>
            <a:p>
              <a:pPr algn="ctr"/>
              <a:r>
                <a:rPr lang="en-US" altLang="zh-CN" sz="1000" dirty="0">
                  <a:latin typeface="Arial Black" panose="020B0A04020102020204" pitchFamily="34" charset="0"/>
                </a:rPr>
                <a:t>differentiation</a:t>
              </a:r>
              <a:endParaRPr lang="zh-CN" altLang="en-US" sz="1000" baseline="30000" dirty="0">
                <a:latin typeface="Arial Black" panose="020B0A040201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5D46D5A2-AC37-40B2-A312-168CD150D74A}"/>
                </a:ext>
              </a:extLst>
            </p:cNvPr>
            <p:cNvSpPr txBox="1"/>
            <p:nvPr/>
          </p:nvSpPr>
          <p:spPr>
            <a:xfrm>
              <a:off x="2263054" y="1897061"/>
              <a:ext cx="11817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 Black" panose="020B0A04020102020204" pitchFamily="34" charset="0"/>
                </a:rPr>
                <a:t>Chondrogenic</a:t>
              </a:r>
            </a:p>
            <a:p>
              <a:pPr algn="ctr"/>
              <a:r>
                <a:rPr lang="en-US" altLang="zh-CN" sz="1000" dirty="0">
                  <a:latin typeface="Arial Black" panose="020B0A04020102020204" pitchFamily="34" charset="0"/>
                </a:rPr>
                <a:t>differentiation</a:t>
              </a:r>
              <a:endParaRPr lang="zh-CN" altLang="en-US" sz="1000" baseline="30000" dirty="0">
                <a:latin typeface="Arial Black" panose="020B0A04020102020204" pitchFamily="34" charset="0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B76E4624-DAB1-4742-BA7C-2254820471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" r="4196" b="4375"/>
            <a:stretch/>
          </p:blipFill>
          <p:spPr>
            <a:xfrm>
              <a:off x="2115921" y="2270889"/>
              <a:ext cx="1476000" cy="1107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2B73E821-34F8-454C-89F7-E54B4BDD24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" r="4196" b="4375"/>
            <a:stretch/>
          </p:blipFill>
          <p:spPr>
            <a:xfrm>
              <a:off x="587664" y="2270889"/>
              <a:ext cx="1476000" cy="1107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E3346777-0FBF-44A5-BC36-51E9BEFB8BE1}"/>
              </a:ext>
            </a:extLst>
          </p:cNvPr>
          <p:cNvCxnSpPr>
            <a:cxnSpLocks/>
          </p:cNvCxnSpPr>
          <p:nvPr/>
        </p:nvCxnSpPr>
        <p:spPr>
          <a:xfrm>
            <a:off x="1506135" y="3354624"/>
            <a:ext cx="2238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6A279241-1283-405D-A5DD-F5B60B759982}"/>
              </a:ext>
            </a:extLst>
          </p:cNvPr>
          <p:cNvCxnSpPr>
            <a:cxnSpLocks/>
          </p:cNvCxnSpPr>
          <p:nvPr/>
        </p:nvCxnSpPr>
        <p:spPr>
          <a:xfrm>
            <a:off x="3007502" y="3354624"/>
            <a:ext cx="2238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E0C6C750-E64E-4D6F-96F4-B927B25B20AC}"/>
              </a:ext>
            </a:extLst>
          </p:cNvPr>
          <p:cNvCxnSpPr>
            <a:cxnSpLocks/>
          </p:cNvCxnSpPr>
          <p:nvPr/>
        </p:nvCxnSpPr>
        <p:spPr>
          <a:xfrm>
            <a:off x="4744470" y="5058295"/>
            <a:ext cx="22386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02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47D8831-4CC0-4A60-ACE9-357A5E98BB7F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2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45AAAEC-F64E-4C6B-A634-56E7DAE2B3F2}"/>
              </a:ext>
            </a:extLst>
          </p:cNvPr>
          <p:cNvSpPr txBox="1"/>
          <p:nvPr/>
        </p:nvSpPr>
        <p:spPr>
          <a:xfrm>
            <a:off x="-3457" y="2319546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48DC68B-0B84-4E09-9745-0CC2FBD92556}"/>
              </a:ext>
            </a:extLst>
          </p:cNvPr>
          <p:cNvSpPr txBox="1"/>
          <p:nvPr/>
        </p:nvSpPr>
        <p:spPr>
          <a:xfrm>
            <a:off x="-37906" y="4854003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H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EB19442-2C9A-4759-B52D-09F4ACEBA040}"/>
              </a:ext>
            </a:extLst>
          </p:cNvPr>
          <p:cNvGrpSpPr/>
          <p:nvPr/>
        </p:nvGrpSpPr>
        <p:grpSpPr>
          <a:xfrm>
            <a:off x="58633" y="4991144"/>
            <a:ext cx="4854131" cy="1743997"/>
            <a:chOff x="58633" y="5968966"/>
            <a:chExt cx="4854131" cy="1743997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452D7790-D55C-41F5-B04C-F68BF6EDAE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2" t="-153" r="30816" b="153"/>
            <a:stretch/>
          </p:blipFill>
          <p:spPr>
            <a:xfrm>
              <a:off x="287136" y="6573563"/>
              <a:ext cx="1519200" cy="1139400"/>
            </a:xfrm>
            <a:prstGeom prst="rect">
              <a:avLst/>
            </a:prstGeom>
            <a:ln w="6350">
              <a:solidFill>
                <a:schemeClr val="bg2">
                  <a:lumMod val="25000"/>
                </a:schemeClr>
              </a:solidFill>
            </a:ln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21F2440-4FD4-4098-8277-FE61A2C8AD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" r="33598" b="-39"/>
            <a:stretch/>
          </p:blipFill>
          <p:spPr>
            <a:xfrm>
              <a:off x="1840350" y="6573563"/>
              <a:ext cx="1519200" cy="1139400"/>
            </a:xfrm>
            <a:prstGeom prst="rect">
              <a:avLst/>
            </a:prstGeom>
            <a:ln w="6350">
              <a:solidFill>
                <a:schemeClr val="bg2">
                  <a:lumMod val="25000"/>
                </a:schemeClr>
              </a:solidFill>
            </a:ln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6C0808C9-E5C9-4552-83AF-74B9318E41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3393564" y="6573563"/>
              <a:ext cx="1519200" cy="1139400"/>
            </a:xfrm>
            <a:prstGeom prst="rect">
              <a:avLst/>
            </a:prstGeom>
            <a:ln w="6350">
              <a:solidFill>
                <a:schemeClr val="bg2">
                  <a:lumMod val="25000"/>
                </a:schemeClr>
              </a:solidFill>
            </a:ln>
          </p:spPr>
        </p:pic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606561DF-62FF-4A58-8699-C0CECA2FB563}"/>
                </a:ext>
              </a:extLst>
            </p:cNvPr>
            <p:cNvGrpSpPr/>
            <p:nvPr/>
          </p:nvGrpSpPr>
          <p:grpSpPr>
            <a:xfrm>
              <a:off x="287136" y="6190446"/>
              <a:ext cx="1519200" cy="349999"/>
              <a:chOff x="287136" y="6190446"/>
              <a:chExt cx="1519200" cy="349999"/>
            </a:xfrm>
          </p:grpSpPr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id="{78EA3513-5691-449A-8560-40F22A59BE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17" t="29645" r="5530" b="29206"/>
              <a:stretch/>
            </p:blipFill>
            <p:spPr>
              <a:xfrm>
                <a:off x="287136" y="6190446"/>
                <a:ext cx="1519200" cy="349999"/>
              </a:xfrm>
              <a:prstGeom prst="rect">
                <a:avLst/>
              </a:prstGeom>
              <a:ln w="6350">
                <a:solidFill>
                  <a:schemeClr val="bg2">
                    <a:lumMod val="25000"/>
                  </a:schemeClr>
                </a:solidFill>
              </a:ln>
            </p:spPr>
          </p:pic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E422684B-5453-484D-A032-479CD143DE7D}"/>
                  </a:ext>
                </a:extLst>
              </p:cNvPr>
              <p:cNvSpPr/>
              <p:nvPr/>
            </p:nvSpPr>
            <p:spPr>
              <a:xfrm>
                <a:off x="990332" y="6293055"/>
                <a:ext cx="72390" cy="72390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2759391C-04EE-4A78-B2B7-46FAF09C1181}"/>
                </a:ext>
              </a:extLst>
            </p:cNvPr>
            <p:cNvGrpSpPr/>
            <p:nvPr/>
          </p:nvGrpSpPr>
          <p:grpSpPr>
            <a:xfrm>
              <a:off x="1840350" y="6190446"/>
              <a:ext cx="1519200" cy="349999"/>
              <a:chOff x="1840350" y="6190446"/>
              <a:chExt cx="1519200" cy="349999"/>
            </a:xfrm>
          </p:grpSpPr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05201437-082C-4526-B7DA-80AB735180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48" t="34150" b="24701"/>
              <a:stretch/>
            </p:blipFill>
            <p:spPr>
              <a:xfrm>
                <a:off x="1840350" y="6190446"/>
                <a:ext cx="1519200" cy="349999"/>
              </a:xfrm>
              <a:prstGeom prst="rect">
                <a:avLst/>
              </a:prstGeom>
              <a:ln w="6350">
                <a:solidFill>
                  <a:schemeClr val="bg2">
                    <a:lumMod val="25000"/>
                  </a:schemeClr>
                </a:solidFill>
              </a:ln>
            </p:spPr>
          </p:pic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B6C82C29-9F6C-45C7-A2AB-850AD0C0A2DD}"/>
                  </a:ext>
                </a:extLst>
              </p:cNvPr>
              <p:cNvSpPr/>
              <p:nvPr/>
            </p:nvSpPr>
            <p:spPr>
              <a:xfrm>
                <a:off x="2654032" y="6275275"/>
                <a:ext cx="72390" cy="72390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7DD5EB7-1772-445C-A930-F3E3FCBEB7A8}"/>
                </a:ext>
              </a:extLst>
            </p:cNvPr>
            <p:cNvGrpSpPr/>
            <p:nvPr/>
          </p:nvGrpSpPr>
          <p:grpSpPr>
            <a:xfrm>
              <a:off x="3393564" y="6190446"/>
              <a:ext cx="1519200" cy="349999"/>
              <a:chOff x="3393564" y="6190446"/>
              <a:chExt cx="1519200" cy="349999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DB035F1E-7FDF-49AF-AE13-FFC1B4E380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81" t="28542" r="6667" b="30309"/>
              <a:stretch/>
            </p:blipFill>
            <p:spPr>
              <a:xfrm>
                <a:off x="3393564" y="6190446"/>
                <a:ext cx="1519200" cy="349999"/>
              </a:xfrm>
              <a:prstGeom prst="rect">
                <a:avLst/>
              </a:prstGeom>
              <a:ln w="6350">
                <a:solidFill>
                  <a:schemeClr val="bg2">
                    <a:lumMod val="25000"/>
                  </a:schemeClr>
                </a:solidFill>
              </a:ln>
            </p:spPr>
          </p:pic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DBC8A009-EA81-43AF-92B2-651E765CA725}"/>
                  </a:ext>
                </a:extLst>
              </p:cNvPr>
              <p:cNvSpPr/>
              <p:nvPr/>
            </p:nvSpPr>
            <p:spPr>
              <a:xfrm>
                <a:off x="4102747" y="6287014"/>
                <a:ext cx="72390" cy="72390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53068C9-2F69-40F2-9060-F30C699E3E12}"/>
                </a:ext>
              </a:extLst>
            </p:cNvPr>
            <p:cNvSpPr txBox="1"/>
            <p:nvPr/>
          </p:nvSpPr>
          <p:spPr>
            <a:xfrm rot="16200000">
              <a:off x="-45240" y="6236294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10</a:t>
              </a:r>
              <a:r>
                <a:rPr lang="el-GR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Χ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CC667BA6-0437-4A51-9E0E-DD1955AF7A23}"/>
                </a:ext>
              </a:extLst>
            </p:cNvPr>
            <p:cNvSpPr txBox="1"/>
            <p:nvPr/>
          </p:nvSpPr>
          <p:spPr>
            <a:xfrm rot="16200000">
              <a:off x="-87721" y="7020153"/>
              <a:ext cx="5389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200</a:t>
              </a:r>
              <a:r>
                <a:rPr lang="el-GR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Χ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2060EAA1-FD99-4DF4-9B27-14BAEB0613FB}"/>
                </a:ext>
              </a:extLst>
            </p:cNvPr>
            <p:cNvSpPr txBox="1"/>
            <p:nvPr/>
          </p:nvSpPr>
          <p:spPr>
            <a:xfrm>
              <a:off x="753915" y="5968966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07A245A-E8EF-458B-9A55-DA5CBB84DDE4}"/>
                </a:ext>
              </a:extLst>
            </p:cNvPr>
            <p:cNvSpPr txBox="1"/>
            <p:nvPr/>
          </p:nvSpPr>
          <p:spPr>
            <a:xfrm>
              <a:off x="2221370" y="5968966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E611A103-CAD8-4353-9B7D-521A953B3A16}"/>
                </a:ext>
              </a:extLst>
            </p:cNvPr>
            <p:cNvSpPr txBox="1"/>
            <p:nvPr/>
          </p:nvSpPr>
          <p:spPr>
            <a:xfrm>
              <a:off x="3742525" y="5968966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DE921639-CA21-45D0-A808-9B76B31DA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016480"/>
              </p:ext>
            </p:extLst>
          </p:nvPr>
        </p:nvGraphicFramePr>
        <p:xfrm>
          <a:off x="5885780" y="2757360"/>
          <a:ext cx="774890" cy="1110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4" name="Prism 8" r:id="rId9" imgW="3722647" imgH="5333551" progId="Prism8.Document">
                  <p:embed/>
                </p:oleObj>
              </mc:Choice>
              <mc:Fallback>
                <p:oleObj name="Prism 8" r:id="rId9" imgW="3722647" imgH="5333551" progId="Prism8.Document">
                  <p:embed/>
                  <p:pic>
                    <p:nvPicPr>
                      <p:cNvPr id="33" name="对象 32">
                        <a:extLst>
                          <a:ext uri="{FF2B5EF4-FFF2-40B4-BE49-F238E27FC236}">
                            <a16:creationId xmlns:a16="http://schemas.microsoft.com/office/drawing/2014/main" id="{95CE7315-71E5-4B58-A91B-C255351CD2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85780" y="2757360"/>
                        <a:ext cx="774890" cy="1110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extLst>
              <a:ext uri="{FF2B5EF4-FFF2-40B4-BE49-F238E27FC236}">
                <a16:creationId xmlns:a16="http://schemas.microsoft.com/office/drawing/2014/main" id="{8EF4D7E1-7CF6-4EAE-B96B-A94E7B4A76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791083"/>
              </p:ext>
            </p:extLst>
          </p:nvPr>
        </p:nvGraphicFramePr>
        <p:xfrm>
          <a:off x="5056760" y="2729839"/>
          <a:ext cx="826119" cy="1183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5" name="Prism 8" r:id="rId11" imgW="3722647" imgH="5333551" progId="Prism8.Document">
                  <p:embed/>
                </p:oleObj>
              </mc:Choice>
              <mc:Fallback>
                <p:oleObj name="Prism 8" r:id="rId11" imgW="3722647" imgH="5333551" progId="Prism8.Document">
                  <p:embed/>
                  <p:pic>
                    <p:nvPicPr>
                      <p:cNvPr id="59" name="对象 58">
                        <a:extLst>
                          <a:ext uri="{FF2B5EF4-FFF2-40B4-BE49-F238E27FC236}">
                            <a16:creationId xmlns:a16="http://schemas.microsoft.com/office/drawing/2014/main" id="{96A5E477-D2C8-4179-A4D7-40A2377284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56760" y="2729839"/>
                        <a:ext cx="826119" cy="1183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extLst>
              <a:ext uri="{FF2B5EF4-FFF2-40B4-BE49-F238E27FC236}">
                <a16:creationId xmlns:a16="http://schemas.microsoft.com/office/drawing/2014/main" id="{4EB351F0-380F-4A8A-BE57-88C2E81C72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420883"/>
              </p:ext>
            </p:extLst>
          </p:nvPr>
        </p:nvGraphicFramePr>
        <p:xfrm>
          <a:off x="5172691" y="5158573"/>
          <a:ext cx="1188093" cy="1733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6" name="Prism 8" r:id="rId13" imgW="3798958" imgH="5543769" progId="Prism8.Document">
                  <p:embed/>
                </p:oleObj>
              </mc:Choice>
              <mc:Fallback>
                <p:oleObj name="Prism 8" r:id="rId13" imgW="3798958" imgH="5543769" progId="Prism8.Document">
                  <p:embed/>
                  <p:pic>
                    <p:nvPicPr>
                      <p:cNvPr id="60" name="对象 59">
                        <a:extLst>
                          <a:ext uri="{FF2B5EF4-FFF2-40B4-BE49-F238E27FC236}">
                            <a16:creationId xmlns:a16="http://schemas.microsoft.com/office/drawing/2014/main" id="{51CE3E71-ECC9-440A-8FAD-FA19F4B2A9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72691" y="5158573"/>
                        <a:ext cx="1188093" cy="1733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1810F9DE-1F1B-45AE-8B3C-41DC83DFA4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867690"/>
              </p:ext>
            </p:extLst>
          </p:nvPr>
        </p:nvGraphicFramePr>
        <p:xfrm>
          <a:off x="5065713" y="3830638"/>
          <a:ext cx="785812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7" name="Prism 8" r:id="rId15" imgW="3814557" imgH="5756794" progId="Prism8.Document">
                  <p:embed/>
                </p:oleObj>
              </mc:Choice>
              <mc:Fallback>
                <p:oleObj name="Prism 8" r:id="rId15" imgW="3814557" imgH="5756794" progId="Prism8.Document">
                  <p:embed/>
                  <p:pic>
                    <p:nvPicPr>
                      <p:cNvPr id="61" name="对象 60">
                        <a:extLst>
                          <a:ext uri="{FF2B5EF4-FFF2-40B4-BE49-F238E27FC236}">
                            <a16:creationId xmlns:a16="http://schemas.microsoft.com/office/drawing/2014/main" id="{0F71DCA6-89BF-454D-B912-D0A5AF2145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065713" y="3830638"/>
                        <a:ext cx="785812" cy="1184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文本框 31">
            <a:extLst>
              <a:ext uri="{FF2B5EF4-FFF2-40B4-BE49-F238E27FC236}">
                <a16:creationId xmlns:a16="http://schemas.microsoft.com/office/drawing/2014/main" id="{A8F0B87D-48A2-459E-AAFE-AF73938BCDB0}"/>
              </a:ext>
            </a:extLst>
          </p:cNvPr>
          <p:cNvSpPr txBox="1"/>
          <p:nvPr/>
        </p:nvSpPr>
        <p:spPr>
          <a:xfrm>
            <a:off x="4882515" y="3590737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F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3" name="对象 32">
            <a:extLst>
              <a:ext uri="{FF2B5EF4-FFF2-40B4-BE49-F238E27FC236}">
                <a16:creationId xmlns:a16="http://schemas.microsoft.com/office/drawing/2014/main" id="{15971930-C028-4C2F-8C13-54444873F1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074611"/>
              </p:ext>
            </p:extLst>
          </p:nvPr>
        </p:nvGraphicFramePr>
        <p:xfrm>
          <a:off x="5886450" y="3832225"/>
          <a:ext cx="774700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8" name="Prism 8" r:id="rId17" imgW="3799072" imgH="5794959" progId="Prism8.Document">
                  <p:embed/>
                </p:oleObj>
              </mc:Choice>
              <mc:Fallback>
                <p:oleObj name="Prism 8" r:id="rId17" imgW="3799072" imgH="5794959" progId="Prism8.Document">
                  <p:embed/>
                  <p:pic>
                    <p:nvPicPr>
                      <p:cNvPr id="62" name="对象 61">
                        <a:extLst>
                          <a:ext uri="{FF2B5EF4-FFF2-40B4-BE49-F238E27FC236}">
                            <a16:creationId xmlns:a16="http://schemas.microsoft.com/office/drawing/2014/main" id="{60DE1624-F409-48A5-ABAD-D637C9D9A9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886450" y="3832225"/>
                        <a:ext cx="774700" cy="1182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6648A1DB-107F-4EC2-A20C-D56C8832B28A}"/>
              </a:ext>
            </a:extLst>
          </p:cNvPr>
          <p:cNvCxnSpPr>
            <a:cxnSpLocks/>
          </p:cNvCxnSpPr>
          <p:nvPr/>
        </p:nvCxnSpPr>
        <p:spPr>
          <a:xfrm>
            <a:off x="4588978" y="6607638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BE254E63-FC5F-453E-B91D-2ABF6549A316}"/>
              </a:ext>
            </a:extLst>
          </p:cNvPr>
          <p:cNvGrpSpPr/>
          <p:nvPr/>
        </p:nvGrpSpPr>
        <p:grpSpPr>
          <a:xfrm>
            <a:off x="67943" y="2489964"/>
            <a:ext cx="4840703" cy="2146137"/>
            <a:chOff x="67943" y="2786532"/>
            <a:chExt cx="4840703" cy="2146137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223193CB-3A7D-44F2-9EF9-035D1B598C48}"/>
                </a:ext>
              </a:extLst>
            </p:cNvPr>
            <p:cNvSpPr txBox="1"/>
            <p:nvPr/>
          </p:nvSpPr>
          <p:spPr>
            <a:xfrm rot="16200000">
              <a:off x="-35931" y="3262441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20</a:t>
              </a:r>
              <a:r>
                <a:rPr lang="el-GR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Χ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93782AC5-9D91-4E40-983B-479F39F60EF1}"/>
                </a:ext>
              </a:extLst>
            </p:cNvPr>
            <p:cNvSpPr txBox="1"/>
            <p:nvPr/>
          </p:nvSpPr>
          <p:spPr>
            <a:xfrm rot="16200000">
              <a:off x="-78411" y="4239859"/>
              <a:ext cx="5389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200</a:t>
              </a:r>
              <a:r>
                <a:rPr lang="el-GR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Χ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B859F53E-7E65-4FD0-B8C6-951A55E0A1B9}"/>
                </a:ext>
              </a:extLst>
            </p:cNvPr>
            <p:cNvSpPr txBox="1"/>
            <p:nvPr/>
          </p:nvSpPr>
          <p:spPr>
            <a:xfrm>
              <a:off x="753915" y="278653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EA6FEA9-9913-4636-BE14-485F9E4A3E31}"/>
                </a:ext>
              </a:extLst>
            </p:cNvPr>
            <p:cNvSpPr txBox="1"/>
            <p:nvPr/>
          </p:nvSpPr>
          <p:spPr>
            <a:xfrm>
              <a:off x="2221370" y="2786532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2F3CB12E-7588-4BEA-AF90-FF9D2DB137F3}"/>
                </a:ext>
              </a:extLst>
            </p:cNvPr>
            <p:cNvSpPr txBox="1"/>
            <p:nvPr/>
          </p:nvSpPr>
          <p:spPr>
            <a:xfrm>
              <a:off x="3742525" y="2786532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3E184326-9885-4D0E-91BB-26F4422F6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16" y="3007256"/>
              <a:ext cx="1519200" cy="75659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F81CF26F-E6D4-4BDF-865A-E77A5D04B6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283016" y="3793269"/>
              <a:ext cx="1519200" cy="11394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D80CA606-90CA-41F3-8638-12FB1F6D9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6231" y="3007256"/>
              <a:ext cx="1519200" cy="75659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1968FBD4-6ACA-4217-AE16-7928246DC4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1836231" y="3793269"/>
              <a:ext cx="1519200" cy="11394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D4C6CA66-ACD8-4EC5-BB9A-95B7B4F21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9446" y="3007256"/>
              <a:ext cx="1519200" cy="75659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AB931BFD-C9C8-4996-9928-F6018CE4C4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BEBA8EAE-BF5A-486C-A8C5-ECC9F3942E4B}">
                  <a14:imgProps xmlns:a14="http://schemas.microsoft.com/office/drawing/2010/main">
                    <a14:imgLayer r:embed="rId30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3389446" y="3793269"/>
              <a:ext cx="1519200" cy="11394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C73D2A5A-EB8B-4F89-A163-0DC9D630BC5C}"/>
                </a:ext>
              </a:extLst>
            </p:cNvPr>
            <p:cNvSpPr/>
            <p:nvPr/>
          </p:nvSpPr>
          <p:spPr>
            <a:xfrm>
              <a:off x="4083836" y="3277588"/>
              <a:ext cx="129868" cy="12787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9863B3AA-6362-4CFA-90DD-0D8F6BD00463}"/>
                </a:ext>
              </a:extLst>
            </p:cNvPr>
            <p:cNvCxnSpPr>
              <a:cxnSpLocks/>
            </p:cNvCxnSpPr>
            <p:nvPr/>
          </p:nvCxnSpPr>
          <p:spPr>
            <a:xfrm>
              <a:off x="4588978" y="4789772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A451C027-8392-44B8-B4B1-4EE3C81A2944}"/>
                </a:ext>
              </a:extLst>
            </p:cNvPr>
            <p:cNvSpPr/>
            <p:nvPr/>
          </p:nvSpPr>
          <p:spPr>
            <a:xfrm>
              <a:off x="2560359" y="3284614"/>
              <a:ext cx="129868" cy="12787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138937F4-D309-48CC-9A33-EC5953A90BF5}"/>
                </a:ext>
              </a:extLst>
            </p:cNvPr>
            <p:cNvSpPr/>
            <p:nvPr/>
          </p:nvSpPr>
          <p:spPr>
            <a:xfrm>
              <a:off x="1008555" y="3262885"/>
              <a:ext cx="129868" cy="12787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7CCF45A7-FBFF-4E98-B6D1-3AD0B5840DD0}"/>
              </a:ext>
            </a:extLst>
          </p:cNvPr>
          <p:cNvGrpSpPr>
            <a:grpSpLocks noChangeAspect="1"/>
          </p:cNvGrpSpPr>
          <p:nvPr/>
        </p:nvGrpSpPr>
        <p:grpSpPr>
          <a:xfrm>
            <a:off x="206871" y="458594"/>
            <a:ext cx="1519200" cy="756590"/>
            <a:chOff x="0" y="2538918"/>
            <a:chExt cx="6858000" cy="3415411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A87973D1-EEB0-4C51-9E77-97FA5E127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538918"/>
              <a:ext cx="6858000" cy="341541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6FB268AD-481B-40C6-B2BD-374BA12B0C8D}"/>
                </a:ext>
              </a:extLst>
            </p:cNvPr>
            <p:cNvSpPr/>
            <p:nvPr/>
          </p:nvSpPr>
          <p:spPr>
            <a:xfrm>
              <a:off x="3591560" y="4490687"/>
              <a:ext cx="726440" cy="238793"/>
            </a:xfrm>
            <a:custGeom>
              <a:avLst/>
              <a:gdLst>
                <a:gd name="connsiteX0" fmla="*/ 472440 w 726440"/>
                <a:gd name="connsiteY0" fmla="*/ 55913 h 238793"/>
                <a:gd name="connsiteX1" fmla="*/ 426720 w 726440"/>
                <a:gd name="connsiteY1" fmla="*/ 30513 h 238793"/>
                <a:gd name="connsiteX2" fmla="*/ 401320 w 726440"/>
                <a:gd name="connsiteY2" fmla="*/ 20353 h 238793"/>
                <a:gd name="connsiteX3" fmla="*/ 386080 w 726440"/>
                <a:gd name="connsiteY3" fmla="*/ 10193 h 238793"/>
                <a:gd name="connsiteX4" fmla="*/ 243840 w 726440"/>
                <a:gd name="connsiteY4" fmla="*/ 5113 h 238793"/>
                <a:gd name="connsiteX5" fmla="*/ 208280 w 726440"/>
                <a:gd name="connsiteY5" fmla="*/ 33 h 238793"/>
                <a:gd name="connsiteX6" fmla="*/ 60960 w 726440"/>
                <a:gd name="connsiteY6" fmla="*/ 20353 h 238793"/>
                <a:gd name="connsiteX7" fmla="*/ 45720 w 726440"/>
                <a:gd name="connsiteY7" fmla="*/ 30513 h 238793"/>
                <a:gd name="connsiteX8" fmla="*/ 15240 w 726440"/>
                <a:gd name="connsiteY8" fmla="*/ 40673 h 238793"/>
                <a:gd name="connsiteX9" fmla="*/ 0 w 726440"/>
                <a:gd name="connsiteY9" fmla="*/ 81313 h 238793"/>
                <a:gd name="connsiteX10" fmla="*/ 5080 w 726440"/>
                <a:gd name="connsiteY10" fmla="*/ 101633 h 238793"/>
                <a:gd name="connsiteX11" fmla="*/ 25400 w 726440"/>
                <a:gd name="connsiteY11" fmla="*/ 137193 h 238793"/>
                <a:gd name="connsiteX12" fmla="*/ 30480 w 726440"/>
                <a:gd name="connsiteY12" fmla="*/ 157513 h 238793"/>
                <a:gd name="connsiteX13" fmla="*/ 45720 w 726440"/>
                <a:gd name="connsiteY13" fmla="*/ 233713 h 238793"/>
                <a:gd name="connsiteX14" fmla="*/ 66040 w 726440"/>
                <a:gd name="connsiteY14" fmla="*/ 238793 h 238793"/>
                <a:gd name="connsiteX15" fmla="*/ 101600 w 726440"/>
                <a:gd name="connsiteY15" fmla="*/ 228633 h 238793"/>
                <a:gd name="connsiteX16" fmla="*/ 116840 w 726440"/>
                <a:gd name="connsiteY16" fmla="*/ 223553 h 238793"/>
                <a:gd name="connsiteX17" fmla="*/ 137160 w 726440"/>
                <a:gd name="connsiteY17" fmla="*/ 218473 h 238793"/>
                <a:gd name="connsiteX18" fmla="*/ 177800 w 726440"/>
                <a:gd name="connsiteY18" fmla="*/ 203233 h 238793"/>
                <a:gd name="connsiteX19" fmla="*/ 193040 w 726440"/>
                <a:gd name="connsiteY19" fmla="*/ 198153 h 238793"/>
                <a:gd name="connsiteX20" fmla="*/ 223520 w 726440"/>
                <a:gd name="connsiteY20" fmla="*/ 193073 h 238793"/>
                <a:gd name="connsiteX21" fmla="*/ 264160 w 726440"/>
                <a:gd name="connsiteY21" fmla="*/ 172753 h 238793"/>
                <a:gd name="connsiteX22" fmla="*/ 335280 w 726440"/>
                <a:gd name="connsiteY22" fmla="*/ 152433 h 238793"/>
                <a:gd name="connsiteX23" fmla="*/ 619760 w 726440"/>
                <a:gd name="connsiteY23" fmla="*/ 157513 h 238793"/>
                <a:gd name="connsiteX24" fmla="*/ 701040 w 726440"/>
                <a:gd name="connsiteY24" fmla="*/ 152433 h 238793"/>
                <a:gd name="connsiteX25" fmla="*/ 726440 w 726440"/>
                <a:gd name="connsiteY25" fmla="*/ 121953 h 238793"/>
                <a:gd name="connsiteX26" fmla="*/ 711200 w 726440"/>
                <a:gd name="connsiteY26" fmla="*/ 111793 h 238793"/>
                <a:gd name="connsiteX27" fmla="*/ 690880 w 726440"/>
                <a:gd name="connsiteY27" fmla="*/ 106713 h 238793"/>
                <a:gd name="connsiteX28" fmla="*/ 675640 w 726440"/>
                <a:gd name="connsiteY28" fmla="*/ 101633 h 238793"/>
                <a:gd name="connsiteX29" fmla="*/ 624840 w 726440"/>
                <a:gd name="connsiteY29" fmla="*/ 96553 h 238793"/>
                <a:gd name="connsiteX30" fmla="*/ 589280 w 726440"/>
                <a:gd name="connsiteY30" fmla="*/ 91473 h 238793"/>
                <a:gd name="connsiteX31" fmla="*/ 558800 w 726440"/>
                <a:gd name="connsiteY31" fmla="*/ 81313 h 238793"/>
                <a:gd name="connsiteX32" fmla="*/ 538480 w 726440"/>
                <a:gd name="connsiteY32" fmla="*/ 76233 h 238793"/>
                <a:gd name="connsiteX33" fmla="*/ 513080 w 726440"/>
                <a:gd name="connsiteY33" fmla="*/ 66073 h 238793"/>
                <a:gd name="connsiteX34" fmla="*/ 528320 w 726440"/>
                <a:gd name="connsiteY34" fmla="*/ 60993 h 238793"/>
                <a:gd name="connsiteX35" fmla="*/ 523240 w 726440"/>
                <a:gd name="connsiteY35" fmla="*/ 45753 h 23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26440" h="238793">
                  <a:moveTo>
                    <a:pt x="472440" y="55913"/>
                  </a:moveTo>
                  <a:cubicBezTo>
                    <a:pt x="454121" y="44922"/>
                    <a:pt x="445460" y="38842"/>
                    <a:pt x="426720" y="30513"/>
                  </a:cubicBezTo>
                  <a:cubicBezTo>
                    <a:pt x="418387" y="26809"/>
                    <a:pt x="409476" y="24431"/>
                    <a:pt x="401320" y="20353"/>
                  </a:cubicBezTo>
                  <a:cubicBezTo>
                    <a:pt x="395859" y="17623"/>
                    <a:pt x="392157" y="10781"/>
                    <a:pt x="386080" y="10193"/>
                  </a:cubicBezTo>
                  <a:cubicBezTo>
                    <a:pt x="338857" y="5623"/>
                    <a:pt x="291253" y="6806"/>
                    <a:pt x="243840" y="5113"/>
                  </a:cubicBezTo>
                  <a:cubicBezTo>
                    <a:pt x="231987" y="3420"/>
                    <a:pt x="220246" y="-394"/>
                    <a:pt x="208280" y="33"/>
                  </a:cubicBezTo>
                  <a:cubicBezTo>
                    <a:pt x="121194" y="3143"/>
                    <a:pt x="123161" y="4803"/>
                    <a:pt x="60960" y="20353"/>
                  </a:cubicBezTo>
                  <a:cubicBezTo>
                    <a:pt x="55880" y="23740"/>
                    <a:pt x="51299" y="28033"/>
                    <a:pt x="45720" y="30513"/>
                  </a:cubicBezTo>
                  <a:cubicBezTo>
                    <a:pt x="35933" y="34863"/>
                    <a:pt x="23808" y="34247"/>
                    <a:pt x="15240" y="40673"/>
                  </a:cubicBezTo>
                  <a:cubicBezTo>
                    <a:pt x="7066" y="46803"/>
                    <a:pt x="2207" y="72486"/>
                    <a:pt x="0" y="81313"/>
                  </a:cubicBezTo>
                  <a:cubicBezTo>
                    <a:pt x="1693" y="88086"/>
                    <a:pt x="2629" y="95096"/>
                    <a:pt x="5080" y="101633"/>
                  </a:cubicBezTo>
                  <a:cubicBezTo>
                    <a:pt x="10604" y="116365"/>
                    <a:pt x="16978" y="124560"/>
                    <a:pt x="25400" y="137193"/>
                  </a:cubicBezTo>
                  <a:cubicBezTo>
                    <a:pt x="27093" y="143966"/>
                    <a:pt x="29042" y="150681"/>
                    <a:pt x="30480" y="157513"/>
                  </a:cubicBezTo>
                  <a:cubicBezTo>
                    <a:pt x="35816" y="182860"/>
                    <a:pt x="35338" y="209982"/>
                    <a:pt x="45720" y="233713"/>
                  </a:cubicBezTo>
                  <a:cubicBezTo>
                    <a:pt x="48518" y="240109"/>
                    <a:pt x="59267" y="237100"/>
                    <a:pt x="66040" y="238793"/>
                  </a:cubicBezTo>
                  <a:cubicBezTo>
                    <a:pt x="102580" y="226613"/>
                    <a:pt x="56949" y="241390"/>
                    <a:pt x="101600" y="228633"/>
                  </a:cubicBezTo>
                  <a:cubicBezTo>
                    <a:pt x="106749" y="227162"/>
                    <a:pt x="111691" y="225024"/>
                    <a:pt x="116840" y="223553"/>
                  </a:cubicBezTo>
                  <a:cubicBezTo>
                    <a:pt x="123553" y="221635"/>
                    <a:pt x="130536" y="220681"/>
                    <a:pt x="137160" y="218473"/>
                  </a:cubicBezTo>
                  <a:cubicBezTo>
                    <a:pt x="150885" y="213898"/>
                    <a:pt x="164203" y="208177"/>
                    <a:pt x="177800" y="203233"/>
                  </a:cubicBezTo>
                  <a:cubicBezTo>
                    <a:pt x="182832" y="201403"/>
                    <a:pt x="187813" y="199315"/>
                    <a:pt x="193040" y="198153"/>
                  </a:cubicBezTo>
                  <a:cubicBezTo>
                    <a:pt x="203095" y="195919"/>
                    <a:pt x="213360" y="194766"/>
                    <a:pt x="223520" y="193073"/>
                  </a:cubicBezTo>
                  <a:cubicBezTo>
                    <a:pt x="237067" y="186300"/>
                    <a:pt x="249792" y="177542"/>
                    <a:pt x="264160" y="172753"/>
                  </a:cubicBezTo>
                  <a:cubicBezTo>
                    <a:pt x="318071" y="154783"/>
                    <a:pt x="294128" y="160663"/>
                    <a:pt x="335280" y="152433"/>
                  </a:cubicBezTo>
                  <a:lnTo>
                    <a:pt x="619760" y="157513"/>
                  </a:lnTo>
                  <a:cubicBezTo>
                    <a:pt x="646906" y="157513"/>
                    <a:pt x="674476" y="158025"/>
                    <a:pt x="701040" y="152433"/>
                  </a:cubicBezTo>
                  <a:cubicBezTo>
                    <a:pt x="708623" y="150836"/>
                    <a:pt x="722471" y="127907"/>
                    <a:pt x="726440" y="121953"/>
                  </a:cubicBezTo>
                  <a:cubicBezTo>
                    <a:pt x="721360" y="118566"/>
                    <a:pt x="716812" y="114198"/>
                    <a:pt x="711200" y="111793"/>
                  </a:cubicBezTo>
                  <a:cubicBezTo>
                    <a:pt x="704783" y="109043"/>
                    <a:pt x="697593" y="108631"/>
                    <a:pt x="690880" y="106713"/>
                  </a:cubicBezTo>
                  <a:cubicBezTo>
                    <a:pt x="685731" y="105242"/>
                    <a:pt x="680933" y="102447"/>
                    <a:pt x="675640" y="101633"/>
                  </a:cubicBezTo>
                  <a:cubicBezTo>
                    <a:pt x="658820" y="99045"/>
                    <a:pt x="641741" y="98541"/>
                    <a:pt x="624840" y="96553"/>
                  </a:cubicBezTo>
                  <a:cubicBezTo>
                    <a:pt x="612948" y="95154"/>
                    <a:pt x="601133" y="93166"/>
                    <a:pt x="589280" y="91473"/>
                  </a:cubicBezTo>
                  <a:cubicBezTo>
                    <a:pt x="579120" y="88086"/>
                    <a:pt x="569190" y="83910"/>
                    <a:pt x="558800" y="81313"/>
                  </a:cubicBezTo>
                  <a:cubicBezTo>
                    <a:pt x="552027" y="79620"/>
                    <a:pt x="545104" y="78441"/>
                    <a:pt x="538480" y="76233"/>
                  </a:cubicBezTo>
                  <a:cubicBezTo>
                    <a:pt x="529829" y="73349"/>
                    <a:pt x="521547" y="69460"/>
                    <a:pt x="513080" y="66073"/>
                  </a:cubicBezTo>
                  <a:cubicBezTo>
                    <a:pt x="518160" y="64380"/>
                    <a:pt x="525925" y="65782"/>
                    <a:pt x="528320" y="60993"/>
                  </a:cubicBezTo>
                  <a:cubicBezTo>
                    <a:pt x="530715" y="56204"/>
                    <a:pt x="523240" y="45753"/>
                    <a:pt x="523240" y="45753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48" name="图片 47">
            <a:extLst>
              <a:ext uri="{FF2B5EF4-FFF2-40B4-BE49-F238E27FC236}">
                <a16:creationId xmlns:a16="http://schemas.microsoft.com/office/drawing/2014/main" id="{13A1862A-3E68-4CA0-A567-88E5306E490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71" y="1256504"/>
            <a:ext cx="1519200" cy="75659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id="{19690161-830F-44AB-B91A-C9ED70A56340}"/>
              </a:ext>
            </a:extLst>
          </p:cNvPr>
          <p:cNvGrpSpPr>
            <a:grpSpLocks noChangeAspect="1"/>
          </p:cNvGrpSpPr>
          <p:nvPr/>
        </p:nvGrpSpPr>
        <p:grpSpPr>
          <a:xfrm>
            <a:off x="1772752" y="458594"/>
            <a:ext cx="1519200" cy="756590"/>
            <a:chOff x="523228" y="5107867"/>
            <a:chExt cx="6858000" cy="3415411"/>
          </a:xfrm>
        </p:grpSpPr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263C72B3-C6DA-4A73-A942-1F870EBCD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228" y="5107867"/>
              <a:ext cx="6858000" cy="341541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29525D18-9BE8-4CF8-BF26-60587D9CC87C}"/>
                </a:ext>
              </a:extLst>
            </p:cNvPr>
            <p:cNvGrpSpPr/>
            <p:nvPr/>
          </p:nvGrpSpPr>
          <p:grpSpPr>
            <a:xfrm>
              <a:off x="3722331" y="6886556"/>
              <a:ext cx="1146916" cy="424180"/>
              <a:chOff x="3181350" y="4673600"/>
              <a:chExt cx="1146916" cy="424180"/>
            </a:xfrm>
          </p:grpSpPr>
          <p:sp>
            <p:nvSpPr>
              <p:cNvPr id="52" name="任意多边形: 形状 51">
                <a:extLst>
                  <a:ext uri="{FF2B5EF4-FFF2-40B4-BE49-F238E27FC236}">
                    <a16:creationId xmlns:a16="http://schemas.microsoft.com/office/drawing/2014/main" id="{DD140E22-2531-4026-A62A-C0BD8B2248C7}"/>
                  </a:ext>
                </a:extLst>
              </p:cNvPr>
              <p:cNvSpPr/>
              <p:nvPr/>
            </p:nvSpPr>
            <p:spPr>
              <a:xfrm>
                <a:off x="3753455" y="4673600"/>
                <a:ext cx="574811" cy="360680"/>
              </a:xfrm>
              <a:custGeom>
                <a:avLst/>
                <a:gdLst>
                  <a:gd name="connsiteX0" fmla="*/ 539145 w 574811"/>
                  <a:gd name="connsiteY0" fmla="*/ 233680 h 360680"/>
                  <a:gd name="connsiteX1" fmla="*/ 478185 w 574811"/>
                  <a:gd name="connsiteY1" fmla="*/ 228600 h 360680"/>
                  <a:gd name="connsiteX2" fmla="*/ 457865 w 574811"/>
                  <a:gd name="connsiteY2" fmla="*/ 218440 h 360680"/>
                  <a:gd name="connsiteX3" fmla="*/ 401985 w 574811"/>
                  <a:gd name="connsiteY3" fmla="*/ 172720 h 360680"/>
                  <a:gd name="connsiteX4" fmla="*/ 386745 w 574811"/>
                  <a:gd name="connsiteY4" fmla="*/ 147320 h 360680"/>
                  <a:gd name="connsiteX5" fmla="*/ 371505 w 574811"/>
                  <a:gd name="connsiteY5" fmla="*/ 132080 h 360680"/>
                  <a:gd name="connsiteX6" fmla="*/ 361345 w 574811"/>
                  <a:gd name="connsiteY6" fmla="*/ 111760 h 360680"/>
                  <a:gd name="connsiteX7" fmla="*/ 335945 w 574811"/>
                  <a:gd name="connsiteY7" fmla="*/ 76200 h 360680"/>
                  <a:gd name="connsiteX8" fmla="*/ 300385 w 574811"/>
                  <a:gd name="connsiteY8" fmla="*/ 50800 h 360680"/>
                  <a:gd name="connsiteX9" fmla="*/ 274985 w 574811"/>
                  <a:gd name="connsiteY9" fmla="*/ 40640 h 360680"/>
                  <a:gd name="connsiteX10" fmla="*/ 254665 w 574811"/>
                  <a:gd name="connsiteY10" fmla="*/ 25400 h 360680"/>
                  <a:gd name="connsiteX11" fmla="*/ 214025 w 574811"/>
                  <a:gd name="connsiteY11" fmla="*/ 20320 h 360680"/>
                  <a:gd name="connsiteX12" fmla="*/ 193705 w 574811"/>
                  <a:gd name="connsiteY12" fmla="*/ 15240 h 360680"/>
                  <a:gd name="connsiteX13" fmla="*/ 168305 w 574811"/>
                  <a:gd name="connsiteY13" fmla="*/ 10160 h 360680"/>
                  <a:gd name="connsiteX14" fmla="*/ 147985 w 574811"/>
                  <a:gd name="connsiteY14" fmla="*/ 5080 h 360680"/>
                  <a:gd name="connsiteX15" fmla="*/ 117505 w 574811"/>
                  <a:gd name="connsiteY15" fmla="*/ 0 h 360680"/>
                  <a:gd name="connsiteX16" fmla="*/ 41305 w 574811"/>
                  <a:gd name="connsiteY16" fmla="*/ 10160 h 360680"/>
                  <a:gd name="connsiteX17" fmla="*/ 20985 w 574811"/>
                  <a:gd name="connsiteY17" fmla="*/ 25400 h 360680"/>
                  <a:gd name="connsiteX18" fmla="*/ 5745 w 574811"/>
                  <a:gd name="connsiteY18" fmla="*/ 45720 h 360680"/>
                  <a:gd name="connsiteX19" fmla="*/ 665 w 574811"/>
                  <a:gd name="connsiteY19" fmla="*/ 60960 h 360680"/>
                  <a:gd name="connsiteX20" fmla="*/ 26065 w 574811"/>
                  <a:gd name="connsiteY20" fmla="*/ 81280 h 360680"/>
                  <a:gd name="connsiteX21" fmla="*/ 66705 w 574811"/>
                  <a:gd name="connsiteY21" fmla="*/ 96520 h 360680"/>
                  <a:gd name="connsiteX22" fmla="*/ 87025 w 574811"/>
                  <a:gd name="connsiteY22" fmla="*/ 106680 h 360680"/>
                  <a:gd name="connsiteX23" fmla="*/ 117505 w 574811"/>
                  <a:gd name="connsiteY23" fmla="*/ 132080 h 360680"/>
                  <a:gd name="connsiteX24" fmla="*/ 147985 w 574811"/>
                  <a:gd name="connsiteY24" fmla="*/ 157480 h 360680"/>
                  <a:gd name="connsiteX25" fmla="*/ 163225 w 574811"/>
                  <a:gd name="connsiteY25" fmla="*/ 187960 h 360680"/>
                  <a:gd name="connsiteX26" fmla="*/ 173385 w 574811"/>
                  <a:gd name="connsiteY26" fmla="*/ 208280 h 360680"/>
                  <a:gd name="connsiteX27" fmla="*/ 193705 w 574811"/>
                  <a:gd name="connsiteY27" fmla="*/ 228600 h 360680"/>
                  <a:gd name="connsiteX28" fmla="*/ 208945 w 574811"/>
                  <a:gd name="connsiteY28" fmla="*/ 248920 h 360680"/>
                  <a:gd name="connsiteX29" fmla="*/ 244505 w 574811"/>
                  <a:gd name="connsiteY29" fmla="*/ 279400 h 360680"/>
                  <a:gd name="connsiteX30" fmla="*/ 315625 w 574811"/>
                  <a:gd name="connsiteY30" fmla="*/ 309880 h 360680"/>
                  <a:gd name="connsiteX31" fmla="*/ 335945 w 574811"/>
                  <a:gd name="connsiteY31" fmla="*/ 314960 h 360680"/>
                  <a:gd name="connsiteX32" fmla="*/ 366425 w 574811"/>
                  <a:gd name="connsiteY32" fmla="*/ 325120 h 360680"/>
                  <a:gd name="connsiteX33" fmla="*/ 422305 w 574811"/>
                  <a:gd name="connsiteY33" fmla="*/ 340360 h 360680"/>
                  <a:gd name="connsiteX34" fmla="*/ 437545 w 574811"/>
                  <a:gd name="connsiteY34" fmla="*/ 345440 h 360680"/>
                  <a:gd name="connsiteX35" fmla="*/ 457865 w 574811"/>
                  <a:gd name="connsiteY35" fmla="*/ 355600 h 360680"/>
                  <a:gd name="connsiteX36" fmla="*/ 488345 w 574811"/>
                  <a:gd name="connsiteY36" fmla="*/ 360680 h 360680"/>
                  <a:gd name="connsiteX37" fmla="*/ 554385 w 574811"/>
                  <a:gd name="connsiteY37" fmla="*/ 345440 h 360680"/>
                  <a:gd name="connsiteX38" fmla="*/ 564545 w 574811"/>
                  <a:gd name="connsiteY38" fmla="*/ 325120 h 360680"/>
                  <a:gd name="connsiteX39" fmla="*/ 574705 w 574811"/>
                  <a:gd name="connsiteY39" fmla="*/ 299720 h 3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74811" h="360680">
                    <a:moveTo>
                      <a:pt x="539145" y="233680"/>
                    </a:moveTo>
                    <a:cubicBezTo>
                      <a:pt x="518825" y="231987"/>
                      <a:pt x="498226" y="232358"/>
                      <a:pt x="478185" y="228600"/>
                    </a:cubicBezTo>
                    <a:cubicBezTo>
                      <a:pt x="470742" y="227204"/>
                      <a:pt x="464485" y="222118"/>
                      <a:pt x="457865" y="218440"/>
                    </a:cubicBezTo>
                    <a:cubicBezTo>
                      <a:pt x="431240" y="203648"/>
                      <a:pt x="423300" y="198772"/>
                      <a:pt x="401985" y="172720"/>
                    </a:cubicBezTo>
                    <a:cubicBezTo>
                      <a:pt x="395733" y="165078"/>
                      <a:pt x="392669" y="155219"/>
                      <a:pt x="386745" y="147320"/>
                    </a:cubicBezTo>
                    <a:cubicBezTo>
                      <a:pt x="382434" y="141573"/>
                      <a:pt x="375681" y="137926"/>
                      <a:pt x="371505" y="132080"/>
                    </a:cubicBezTo>
                    <a:cubicBezTo>
                      <a:pt x="367103" y="125918"/>
                      <a:pt x="365102" y="118335"/>
                      <a:pt x="361345" y="111760"/>
                    </a:cubicBezTo>
                    <a:cubicBezTo>
                      <a:pt x="357499" y="105030"/>
                      <a:pt x="339579" y="79834"/>
                      <a:pt x="335945" y="76200"/>
                    </a:cubicBezTo>
                    <a:cubicBezTo>
                      <a:pt x="333644" y="73899"/>
                      <a:pt x="306154" y="53684"/>
                      <a:pt x="300385" y="50800"/>
                    </a:cubicBezTo>
                    <a:cubicBezTo>
                      <a:pt x="292229" y="46722"/>
                      <a:pt x="282956" y="45069"/>
                      <a:pt x="274985" y="40640"/>
                    </a:cubicBezTo>
                    <a:cubicBezTo>
                      <a:pt x="267584" y="36528"/>
                      <a:pt x="262697" y="28077"/>
                      <a:pt x="254665" y="25400"/>
                    </a:cubicBezTo>
                    <a:cubicBezTo>
                      <a:pt x="241713" y="21083"/>
                      <a:pt x="227491" y="22564"/>
                      <a:pt x="214025" y="20320"/>
                    </a:cubicBezTo>
                    <a:cubicBezTo>
                      <a:pt x="207138" y="19172"/>
                      <a:pt x="200521" y="16755"/>
                      <a:pt x="193705" y="15240"/>
                    </a:cubicBezTo>
                    <a:cubicBezTo>
                      <a:pt x="185276" y="13367"/>
                      <a:pt x="176734" y="12033"/>
                      <a:pt x="168305" y="10160"/>
                    </a:cubicBezTo>
                    <a:cubicBezTo>
                      <a:pt x="161489" y="8645"/>
                      <a:pt x="154831" y="6449"/>
                      <a:pt x="147985" y="5080"/>
                    </a:cubicBezTo>
                    <a:cubicBezTo>
                      <a:pt x="137885" y="3060"/>
                      <a:pt x="127665" y="1693"/>
                      <a:pt x="117505" y="0"/>
                    </a:cubicBezTo>
                    <a:cubicBezTo>
                      <a:pt x="115449" y="171"/>
                      <a:pt x="59019" y="38"/>
                      <a:pt x="41305" y="10160"/>
                    </a:cubicBezTo>
                    <a:cubicBezTo>
                      <a:pt x="33954" y="14361"/>
                      <a:pt x="26972" y="19413"/>
                      <a:pt x="20985" y="25400"/>
                    </a:cubicBezTo>
                    <a:cubicBezTo>
                      <a:pt x="14998" y="31387"/>
                      <a:pt x="10825" y="38947"/>
                      <a:pt x="5745" y="45720"/>
                    </a:cubicBezTo>
                    <a:cubicBezTo>
                      <a:pt x="4052" y="50800"/>
                      <a:pt x="-1992" y="56311"/>
                      <a:pt x="665" y="60960"/>
                    </a:cubicBezTo>
                    <a:cubicBezTo>
                      <a:pt x="6044" y="70374"/>
                      <a:pt x="16768" y="75702"/>
                      <a:pt x="26065" y="81280"/>
                    </a:cubicBezTo>
                    <a:cubicBezTo>
                      <a:pt x="43606" y="91804"/>
                      <a:pt x="50349" y="89510"/>
                      <a:pt x="66705" y="96520"/>
                    </a:cubicBezTo>
                    <a:cubicBezTo>
                      <a:pt x="73666" y="99503"/>
                      <a:pt x="80252" y="103293"/>
                      <a:pt x="87025" y="106680"/>
                    </a:cubicBezTo>
                    <a:cubicBezTo>
                      <a:pt x="97763" y="138894"/>
                      <a:pt x="82409" y="105758"/>
                      <a:pt x="117505" y="132080"/>
                    </a:cubicBezTo>
                    <a:cubicBezTo>
                      <a:pt x="161792" y="165295"/>
                      <a:pt x="108374" y="144276"/>
                      <a:pt x="147985" y="157480"/>
                    </a:cubicBezTo>
                    <a:cubicBezTo>
                      <a:pt x="157299" y="185422"/>
                      <a:pt x="147469" y="160386"/>
                      <a:pt x="163225" y="187960"/>
                    </a:cubicBezTo>
                    <a:cubicBezTo>
                      <a:pt x="166982" y="194535"/>
                      <a:pt x="168841" y="202222"/>
                      <a:pt x="173385" y="208280"/>
                    </a:cubicBezTo>
                    <a:cubicBezTo>
                      <a:pt x="179132" y="215943"/>
                      <a:pt x="187397" y="221391"/>
                      <a:pt x="193705" y="228600"/>
                    </a:cubicBezTo>
                    <a:cubicBezTo>
                      <a:pt x="199280" y="234972"/>
                      <a:pt x="203435" y="242492"/>
                      <a:pt x="208945" y="248920"/>
                    </a:cubicBezTo>
                    <a:cubicBezTo>
                      <a:pt x="217787" y="259236"/>
                      <a:pt x="233033" y="272708"/>
                      <a:pt x="244505" y="279400"/>
                    </a:cubicBezTo>
                    <a:cubicBezTo>
                      <a:pt x="272492" y="295726"/>
                      <a:pt x="286497" y="301142"/>
                      <a:pt x="315625" y="309880"/>
                    </a:cubicBezTo>
                    <a:cubicBezTo>
                      <a:pt x="322312" y="311886"/>
                      <a:pt x="329258" y="312954"/>
                      <a:pt x="335945" y="314960"/>
                    </a:cubicBezTo>
                    <a:cubicBezTo>
                      <a:pt x="346203" y="318037"/>
                      <a:pt x="356189" y="321970"/>
                      <a:pt x="366425" y="325120"/>
                    </a:cubicBezTo>
                    <a:cubicBezTo>
                      <a:pt x="459043" y="353618"/>
                      <a:pt x="361513" y="322991"/>
                      <a:pt x="422305" y="340360"/>
                    </a:cubicBezTo>
                    <a:cubicBezTo>
                      <a:pt x="427454" y="341831"/>
                      <a:pt x="432623" y="343331"/>
                      <a:pt x="437545" y="345440"/>
                    </a:cubicBezTo>
                    <a:cubicBezTo>
                      <a:pt x="444506" y="348423"/>
                      <a:pt x="450612" y="353424"/>
                      <a:pt x="457865" y="355600"/>
                    </a:cubicBezTo>
                    <a:cubicBezTo>
                      <a:pt x="467731" y="358560"/>
                      <a:pt x="478185" y="358987"/>
                      <a:pt x="488345" y="360680"/>
                    </a:cubicBezTo>
                    <a:cubicBezTo>
                      <a:pt x="505488" y="358966"/>
                      <a:pt x="539240" y="363614"/>
                      <a:pt x="554385" y="345440"/>
                    </a:cubicBezTo>
                    <a:cubicBezTo>
                      <a:pt x="559233" y="339622"/>
                      <a:pt x="560788" y="331695"/>
                      <a:pt x="564545" y="325120"/>
                    </a:cubicBezTo>
                    <a:cubicBezTo>
                      <a:pt x="576584" y="304052"/>
                      <a:pt x="574705" y="317655"/>
                      <a:pt x="574705" y="29972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D9953CD0-C3FF-4712-A78A-F6D51EEFD15D}"/>
                  </a:ext>
                </a:extLst>
              </p:cNvPr>
              <p:cNvSpPr/>
              <p:nvPr/>
            </p:nvSpPr>
            <p:spPr>
              <a:xfrm>
                <a:off x="3181350" y="4747260"/>
                <a:ext cx="563880" cy="350520"/>
              </a:xfrm>
              <a:custGeom>
                <a:avLst/>
                <a:gdLst>
                  <a:gd name="connsiteX0" fmla="*/ 171450 w 563880"/>
                  <a:gd name="connsiteY0" fmla="*/ 38100 h 350520"/>
                  <a:gd name="connsiteX1" fmla="*/ 121920 w 563880"/>
                  <a:gd name="connsiteY1" fmla="*/ 41910 h 350520"/>
                  <a:gd name="connsiteX2" fmla="*/ 110490 w 563880"/>
                  <a:gd name="connsiteY2" fmla="*/ 49530 h 350520"/>
                  <a:gd name="connsiteX3" fmla="*/ 95250 w 563880"/>
                  <a:gd name="connsiteY3" fmla="*/ 53340 h 350520"/>
                  <a:gd name="connsiteX4" fmla="*/ 80010 w 563880"/>
                  <a:gd name="connsiteY4" fmla="*/ 64770 h 350520"/>
                  <a:gd name="connsiteX5" fmla="*/ 45720 w 563880"/>
                  <a:gd name="connsiteY5" fmla="*/ 83820 h 350520"/>
                  <a:gd name="connsiteX6" fmla="*/ 38100 w 563880"/>
                  <a:gd name="connsiteY6" fmla="*/ 102870 h 350520"/>
                  <a:gd name="connsiteX7" fmla="*/ 30480 w 563880"/>
                  <a:gd name="connsiteY7" fmla="*/ 137160 h 350520"/>
                  <a:gd name="connsiteX8" fmla="*/ 26670 w 563880"/>
                  <a:gd name="connsiteY8" fmla="*/ 148590 h 350520"/>
                  <a:gd name="connsiteX9" fmla="*/ 22860 w 563880"/>
                  <a:gd name="connsiteY9" fmla="*/ 182880 h 350520"/>
                  <a:gd name="connsiteX10" fmla="*/ 15240 w 563880"/>
                  <a:gd name="connsiteY10" fmla="*/ 240030 h 350520"/>
                  <a:gd name="connsiteX11" fmla="*/ 11430 w 563880"/>
                  <a:gd name="connsiteY11" fmla="*/ 293370 h 350520"/>
                  <a:gd name="connsiteX12" fmla="*/ 3810 w 563880"/>
                  <a:gd name="connsiteY12" fmla="*/ 323850 h 350520"/>
                  <a:gd name="connsiteX13" fmla="*/ 0 w 563880"/>
                  <a:gd name="connsiteY13" fmla="*/ 339090 h 350520"/>
                  <a:gd name="connsiteX14" fmla="*/ 30480 w 563880"/>
                  <a:gd name="connsiteY14" fmla="*/ 350520 h 350520"/>
                  <a:gd name="connsiteX15" fmla="*/ 41910 w 563880"/>
                  <a:gd name="connsiteY15" fmla="*/ 339090 h 350520"/>
                  <a:gd name="connsiteX16" fmla="*/ 60960 w 563880"/>
                  <a:gd name="connsiteY16" fmla="*/ 327660 h 350520"/>
                  <a:gd name="connsiteX17" fmla="*/ 91440 w 563880"/>
                  <a:gd name="connsiteY17" fmla="*/ 293370 h 350520"/>
                  <a:gd name="connsiteX18" fmla="*/ 114300 w 563880"/>
                  <a:gd name="connsiteY18" fmla="*/ 281940 h 350520"/>
                  <a:gd name="connsiteX19" fmla="*/ 163830 w 563880"/>
                  <a:gd name="connsiteY19" fmla="*/ 259080 h 350520"/>
                  <a:gd name="connsiteX20" fmla="*/ 194310 w 563880"/>
                  <a:gd name="connsiteY20" fmla="*/ 240030 h 350520"/>
                  <a:gd name="connsiteX21" fmla="*/ 213360 w 563880"/>
                  <a:gd name="connsiteY21" fmla="*/ 213360 h 350520"/>
                  <a:gd name="connsiteX22" fmla="*/ 228600 w 563880"/>
                  <a:gd name="connsiteY22" fmla="*/ 198120 h 350520"/>
                  <a:gd name="connsiteX23" fmla="*/ 243840 w 563880"/>
                  <a:gd name="connsiteY23" fmla="*/ 186690 h 350520"/>
                  <a:gd name="connsiteX24" fmla="*/ 266700 w 563880"/>
                  <a:gd name="connsiteY24" fmla="*/ 179070 h 350520"/>
                  <a:gd name="connsiteX25" fmla="*/ 304800 w 563880"/>
                  <a:gd name="connsiteY25" fmla="*/ 152400 h 350520"/>
                  <a:gd name="connsiteX26" fmla="*/ 331470 w 563880"/>
                  <a:gd name="connsiteY26" fmla="*/ 137160 h 350520"/>
                  <a:gd name="connsiteX27" fmla="*/ 369570 w 563880"/>
                  <a:gd name="connsiteY27" fmla="*/ 106680 h 350520"/>
                  <a:gd name="connsiteX28" fmla="*/ 381000 w 563880"/>
                  <a:gd name="connsiteY28" fmla="*/ 99060 h 350520"/>
                  <a:gd name="connsiteX29" fmla="*/ 400050 w 563880"/>
                  <a:gd name="connsiteY29" fmla="*/ 95250 h 350520"/>
                  <a:gd name="connsiteX30" fmla="*/ 468630 w 563880"/>
                  <a:gd name="connsiteY30" fmla="*/ 91440 h 350520"/>
                  <a:gd name="connsiteX31" fmla="*/ 487680 w 563880"/>
                  <a:gd name="connsiteY31" fmla="*/ 83820 h 350520"/>
                  <a:gd name="connsiteX32" fmla="*/ 541020 w 563880"/>
                  <a:gd name="connsiteY32" fmla="*/ 64770 h 350520"/>
                  <a:gd name="connsiteX33" fmla="*/ 563880 w 563880"/>
                  <a:gd name="connsiteY33" fmla="*/ 49530 h 350520"/>
                  <a:gd name="connsiteX34" fmla="*/ 560070 w 563880"/>
                  <a:gd name="connsiteY34" fmla="*/ 15240 h 350520"/>
                  <a:gd name="connsiteX35" fmla="*/ 556260 w 563880"/>
                  <a:gd name="connsiteY35" fmla="*/ 3810 h 350520"/>
                  <a:gd name="connsiteX36" fmla="*/ 544830 w 563880"/>
                  <a:gd name="connsiteY36" fmla="*/ 0 h 350520"/>
                  <a:gd name="connsiteX37" fmla="*/ 400050 w 563880"/>
                  <a:gd name="connsiteY37" fmla="*/ 3810 h 350520"/>
                  <a:gd name="connsiteX38" fmla="*/ 358140 w 563880"/>
                  <a:gd name="connsiteY38" fmla="*/ 11430 h 350520"/>
                  <a:gd name="connsiteX39" fmla="*/ 297180 w 563880"/>
                  <a:gd name="connsiteY39" fmla="*/ 26670 h 350520"/>
                  <a:gd name="connsiteX40" fmla="*/ 278130 w 563880"/>
                  <a:gd name="connsiteY40" fmla="*/ 30480 h 350520"/>
                  <a:gd name="connsiteX41" fmla="*/ 262890 w 563880"/>
                  <a:gd name="connsiteY41" fmla="*/ 34290 h 350520"/>
                  <a:gd name="connsiteX42" fmla="*/ 243840 w 563880"/>
                  <a:gd name="connsiteY42" fmla="*/ 38100 h 350520"/>
                  <a:gd name="connsiteX43" fmla="*/ 209550 w 563880"/>
                  <a:gd name="connsiteY43" fmla="*/ 45720 h 350520"/>
                  <a:gd name="connsiteX44" fmla="*/ 228600 w 563880"/>
                  <a:gd name="connsiteY44" fmla="*/ 38100 h 350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63880" h="350520">
                    <a:moveTo>
                      <a:pt x="171450" y="38100"/>
                    </a:moveTo>
                    <a:cubicBezTo>
                      <a:pt x="154940" y="39370"/>
                      <a:pt x="138195" y="38858"/>
                      <a:pt x="121920" y="41910"/>
                    </a:cubicBezTo>
                    <a:cubicBezTo>
                      <a:pt x="117419" y="42754"/>
                      <a:pt x="114699" y="47726"/>
                      <a:pt x="110490" y="49530"/>
                    </a:cubicBezTo>
                    <a:cubicBezTo>
                      <a:pt x="105677" y="51593"/>
                      <a:pt x="100330" y="52070"/>
                      <a:pt x="95250" y="53340"/>
                    </a:cubicBezTo>
                    <a:cubicBezTo>
                      <a:pt x="90170" y="57150"/>
                      <a:pt x="85294" y="61248"/>
                      <a:pt x="80010" y="64770"/>
                    </a:cubicBezTo>
                    <a:cubicBezTo>
                      <a:pt x="65658" y="74338"/>
                      <a:pt x="60245" y="76557"/>
                      <a:pt x="45720" y="83820"/>
                    </a:cubicBezTo>
                    <a:cubicBezTo>
                      <a:pt x="43180" y="90170"/>
                      <a:pt x="39979" y="96294"/>
                      <a:pt x="38100" y="102870"/>
                    </a:cubicBezTo>
                    <a:cubicBezTo>
                      <a:pt x="34883" y="114128"/>
                      <a:pt x="33320" y="125801"/>
                      <a:pt x="30480" y="137160"/>
                    </a:cubicBezTo>
                    <a:cubicBezTo>
                      <a:pt x="29506" y="141056"/>
                      <a:pt x="27940" y="144780"/>
                      <a:pt x="26670" y="148590"/>
                    </a:cubicBezTo>
                    <a:cubicBezTo>
                      <a:pt x="25400" y="160020"/>
                      <a:pt x="24380" y="171481"/>
                      <a:pt x="22860" y="182880"/>
                    </a:cubicBezTo>
                    <a:cubicBezTo>
                      <a:pt x="16979" y="226985"/>
                      <a:pt x="20171" y="183322"/>
                      <a:pt x="15240" y="240030"/>
                    </a:cubicBezTo>
                    <a:cubicBezTo>
                      <a:pt x="13696" y="257788"/>
                      <a:pt x="13838" y="275708"/>
                      <a:pt x="11430" y="293370"/>
                    </a:cubicBezTo>
                    <a:cubicBezTo>
                      <a:pt x="10015" y="303747"/>
                      <a:pt x="6350" y="313690"/>
                      <a:pt x="3810" y="323850"/>
                    </a:cubicBezTo>
                    <a:lnTo>
                      <a:pt x="0" y="339090"/>
                    </a:lnTo>
                    <a:cubicBezTo>
                      <a:pt x="10160" y="342900"/>
                      <a:pt x="19629" y="350520"/>
                      <a:pt x="30480" y="350520"/>
                    </a:cubicBezTo>
                    <a:cubicBezTo>
                      <a:pt x="35868" y="350520"/>
                      <a:pt x="37599" y="342323"/>
                      <a:pt x="41910" y="339090"/>
                    </a:cubicBezTo>
                    <a:cubicBezTo>
                      <a:pt x="47834" y="334647"/>
                      <a:pt x="54610" y="331470"/>
                      <a:pt x="60960" y="327660"/>
                    </a:cubicBezTo>
                    <a:cubicBezTo>
                      <a:pt x="67728" y="319200"/>
                      <a:pt x="81899" y="300049"/>
                      <a:pt x="91440" y="293370"/>
                    </a:cubicBezTo>
                    <a:cubicBezTo>
                      <a:pt x="98419" y="288484"/>
                      <a:pt x="106544" y="285465"/>
                      <a:pt x="114300" y="281940"/>
                    </a:cubicBezTo>
                    <a:cubicBezTo>
                      <a:pt x="130716" y="274478"/>
                      <a:pt x="149124" y="270109"/>
                      <a:pt x="163830" y="259080"/>
                    </a:cubicBezTo>
                    <a:cubicBezTo>
                      <a:pt x="183614" y="244242"/>
                      <a:pt x="173390" y="250490"/>
                      <a:pt x="194310" y="240030"/>
                    </a:cubicBezTo>
                    <a:cubicBezTo>
                      <a:pt x="200000" y="231495"/>
                      <a:pt x="206744" y="220921"/>
                      <a:pt x="213360" y="213360"/>
                    </a:cubicBezTo>
                    <a:cubicBezTo>
                      <a:pt x="218091" y="207953"/>
                      <a:pt x="223193" y="202851"/>
                      <a:pt x="228600" y="198120"/>
                    </a:cubicBezTo>
                    <a:cubicBezTo>
                      <a:pt x="233379" y="193938"/>
                      <a:pt x="238160" y="189530"/>
                      <a:pt x="243840" y="186690"/>
                    </a:cubicBezTo>
                    <a:cubicBezTo>
                      <a:pt x="251024" y="183098"/>
                      <a:pt x="259080" y="181610"/>
                      <a:pt x="266700" y="179070"/>
                    </a:cubicBezTo>
                    <a:cubicBezTo>
                      <a:pt x="286337" y="163361"/>
                      <a:pt x="283508" y="164229"/>
                      <a:pt x="304800" y="152400"/>
                    </a:cubicBezTo>
                    <a:cubicBezTo>
                      <a:pt x="313999" y="147289"/>
                      <a:pt x="323487" y="144256"/>
                      <a:pt x="331470" y="137160"/>
                    </a:cubicBezTo>
                    <a:cubicBezTo>
                      <a:pt x="378374" y="95468"/>
                      <a:pt x="334136" y="126928"/>
                      <a:pt x="369570" y="106680"/>
                    </a:cubicBezTo>
                    <a:cubicBezTo>
                      <a:pt x="373546" y="104408"/>
                      <a:pt x="376713" y="100668"/>
                      <a:pt x="381000" y="99060"/>
                    </a:cubicBezTo>
                    <a:cubicBezTo>
                      <a:pt x="387063" y="96786"/>
                      <a:pt x="393599" y="95811"/>
                      <a:pt x="400050" y="95250"/>
                    </a:cubicBezTo>
                    <a:cubicBezTo>
                      <a:pt x="422859" y="93267"/>
                      <a:pt x="445770" y="92710"/>
                      <a:pt x="468630" y="91440"/>
                    </a:cubicBezTo>
                    <a:cubicBezTo>
                      <a:pt x="474980" y="88900"/>
                      <a:pt x="481082" y="85620"/>
                      <a:pt x="487680" y="83820"/>
                    </a:cubicBezTo>
                    <a:cubicBezTo>
                      <a:pt x="520158" y="74962"/>
                      <a:pt x="505963" y="88141"/>
                      <a:pt x="541020" y="64770"/>
                    </a:cubicBezTo>
                    <a:lnTo>
                      <a:pt x="563880" y="49530"/>
                    </a:lnTo>
                    <a:cubicBezTo>
                      <a:pt x="562610" y="38100"/>
                      <a:pt x="561961" y="26584"/>
                      <a:pt x="560070" y="15240"/>
                    </a:cubicBezTo>
                    <a:cubicBezTo>
                      <a:pt x="559410" y="11279"/>
                      <a:pt x="559100" y="6650"/>
                      <a:pt x="556260" y="3810"/>
                    </a:cubicBezTo>
                    <a:cubicBezTo>
                      <a:pt x="553420" y="970"/>
                      <a:pt x="548640" y="1270"/>
                      <a:pt x="544830" y="0"/>
                    </a:cubicBezTo>
                    <a:cubicBezTo>
                      <a:pt x="496570" y="1270"/>
                      <a:pt x="448236" y="860"/>
                      <a:pt x="400050" y="3810"/>
                    </a:cubicBezTo>
                    <a:cubicBezTo>
                      <a:pt x="385878" y="4678"/>
                      <a:pt x="372088" y="8773"/>
                      <a:pt x="358140" y="11430"/>
                    </a:cubicBezTo>
                    <a:cubicBezTo>
                      <a:pt x="275729" y="27127"/>
                      <a:pt x="354923" y="10922"/>
                      <a:pt x="297180" y="26670"/>
                    </a:cubicBezTo>
                    <a:cubicBezTo>
                      <a:pt x="290932" y="28374"/>
                      <a:pt x="284452" y="29075"/>
                      <a:pt x="278130" y="30480"/>
                    </a:cubicBezTo>
                    <a:cubicBezTo>
                      <a:pt x="273018" y="31616"/>
                      <a:pt x="268002" y="33154"/>
                      <a:pt x="262890" y="34290"/>
                    </a:cubicBezTo>
                    <a:cubicBezTo>
                      <a:pt x="256568" y="35695"/>
                      <a:pt x="250162" y="36695"/>
                      <a:pt x="243840" y="38100"/>
                    </a:cubicBezTo>
                    <a:cubicBezTo>
                      <a:pt x="195415" y="48861"/>
                      <a:pt x="267005" y="34229"/>
                      <a:pt x="209550" y="45720"/>
                    </a:cubicBezTo>
                    <a:cubicBezTo>
                      <a:pt x="223093" y="36691"/>
                      <a:pt x="216401" y="38100"/>
                      <a:pt x="228600" y="3810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54" name="图片 53">
            <a:extLst>
              <a:ext uri="{FF2B5EF4-FFF2-40B4-BE49-F238E27FC236}">
                <a16:creationId xmlns:a16="http://schemas.microsoft.com/office/drawing/2014/main" id="{3DE06BF9-45AC-4356-B1EE-F65D5E595624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752" y="1256504"/>
            <a:ext cx="1519200" cy="756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id="{D0AA5B8E-7483-49D8-B53E-7B4B6E1EEA85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632" y="1256504"/>
            <a:ext cx="1519200" cy="75659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grpSp>
        <p:nvGrpSpPr>
          <p:cNvPr id="56" name="组合 55">
            <a:extLst>
              <a:ext uri="{FF2B5EF4-FFF2-40B4-BE49-F238E27FC236}">
                <a16:creationId xmlns:a16="http://schemas.microsoft.com/office/drawing/2014/main" id="{3C48E1A7-1B58-484C-8A4F-E09660DFF00C}"/>
              </a:ext>
            </a:extLst>
          </p:cNvPr>
          <p:cNvGrpSpPr/>
          <p:nvPr/>
        </p:nvGrpSpPr>
        <p:grpSpPr>
          <a:xfrm>
            <a:off x="3338632" y="458594"/>
            <a:ext cx="1519200" cy="756590"/>
            <a:chOff x="3599572" y="2788713"/>
            <a:chExt cx="1519200" cy="756590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135CD882-6455-4643-91EB-627337EF2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572" y="2788713"/>
              <a:ext cx="1519200" cy="75659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45E459D8-4E51-43DB-BFED-901E628A354B}"/>
                </a:ext>
              </a:extLst>
            </p:cNvPr>
            <p:cNvSpPr/>
            <p:nvPr/>
          </p:nvSpPr>
          <p:spPr>
            <a:xfrm>
              <a:off x="4408364" y="3146533"/>
              <a:ext cx="306705" cy="58185"/>
            </a:xfrm>
            <a:custGeom>
              <a:avLst/>
              <a:gdLst>
                <a:gd name="connsiteX0" fmla="*/ 306705 w 306705"/>
                <a:gd name="connsiteY0" fmla="*/ 20955 h 58185"/>
                <a:gd name="connsiteX1" fmla="*/ 291465 w 306705"/>
                <a:gd name="connsiteY1" fmla="*/ 22860 h 58185"/>
                <a:gd name="connsiteX2" fmla="*/ 264795 w 306705"/>
                <a:gd name="connsiteY2" fmla="*/ 26670 h 58185"/>
                <a:gd name="connsiteX3" fmla="*/ 220980 w 306705"/>
                <a:gd name="connsiteY3" fmla="*/ 24765 h 58185"/>
                <a:gd name="connsiteX4" fmla="*/ 219075 w 306705"/>
                <a:gd name="connsiteY4" fmla="*/ 19050 h 58185"/>
                <a:gd name="connsiteX5" fmla="*/ 213360 w 306705"/>
                <a:gd name="connsiteY5" fmla="*/ 15240 h 58185"/>
                <a:gd name="connsiteX6" fmla="*/ 207645 w 306705"/>
                <a:gd name="connsiteY6" fmla="*/ 9525 h 58185"/>
                <a:gd name="connsiteX7" fmla="*/ 196215 w 306705"/>
                <a:gd name="connsiteY7" fmla="*/ 0 h 58185"/>
                <a:gd name="connsiteX8" fmla="*/ 148590 w 306705"/>
                <a:gd name="connsiteY8" fmla="*/ 1905 h 58185"/>
                <a:gd name="connsiteX9" fmla="*/ 140970 w 306705"/>
                <a:gd name="connsiteY9" fmla="*/ 3810 h 58185"/>
                <a:gd name="connsiteX10" fmla="*/ 131445 w 306705"/>
                <a:gd name="connsiteY10" fmla="*/ 5715 h 58185"/>
                <a:gd name="connsiteX11" fmla="*/ 125730 w 306705"/>
                <a:gd name="connsiteY11" fmla="*/ 7620 h 58185"/>
                <a:gd name="connsiteX12" fmla="*/ 112395 w 306705"/>
                <a:gd name="connsiteY12" fmla="*/ 9525 h 58185"/>
                <a:gd name="connsiteX13" fmla="*/ 41910 w 306705"/>
                <a:gd name="connsiteY13" fmla="*/ 7620 h 58185"/>
                <a:gd name="connsiteX14" fmla="*/ 0 w 306705"/>
                <a:gd name="connsiteY14" fmla="*/ 15240 h 58185"/>
                <a:gd name="connsiteX15" fmla="*/ 13335 w 306705"/>
                <a:gd name="connsiteY15" fmla="*/ 24765 h 58185"/>
                <a:gd name="connsiteX16" fmla="*/ 22860 w 306705"/>
                <a:gd name="connsiteY16" fmla="*/ 26670 h 58185"/>
                <a:gd name="connsiteX17" fmla="*/ 28575 w 306705"/>
                <a:gd name="connsiteY17" fmla="*/ 32385 h 58185"/>
                <a:gd name="connsiteX18" fmla="*/ 32385 w 306705"/>
                <a:gd name="connsiteY18" fmla="*/ 40005 h 58185"/>
                <a:gd name="connsiteX19" fmla="*/ 38100 w 306705"/>
                <a:gd name="connsiteY19" fmla="*/ 41910 h 58185"/>
                <a:gd name="connsiteX20" fmla="*/ 81915 w 306705"/>
                <a:gd name="connsiteY20" fmla="*/ 51435 h 58185"/>
                <a:gd name="connsiteX21" fmla="*/ 186690 w 306705"/>
                <a:gd name="connsiteY21" fmla="*/ 55245 h 58185"/>
                <a:gd name="connsiteX22" fmla="*/ 245745 w 306705"/>
                <a:gd name="connsiteY22" fmla="*/ 53340 h 58185"/>
                <a:gd name="connsiteX23" fmla="*/ 257175 w 306705"/>
                <a:gd name="connsiteY23" fmla="*/ 51435 h 58185"/>
                <a:gd name="connsiteX24" fmla="*/ 262890 w 306705"/>
                <a:gd name="connsiteY24" fmla="*/ 49530 h 5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705" h="58185">
                  <a:moveTo>
                    <a:pt x="306705" y="20955"/>
                  </a:moveTo>
                  <a:lnTo>
                    <a:pt x="291465" y="22860"/>
                  </a:lnTo>
                  <a:lnTo>
                    <a:pt x="264795" y="26670"/>
                  </a:lnTo>
                  <a:cubicBezTo>
                    <a:pt x="250190" y="26035"/>
                    <a:pt x="235400" y="27168"/>
                    <a:pt x="220980" y="24765"/>
                  </a:cubicBezTo>
                  <a:cubicBezTo>
                    <a:pt x="218999" y="24435"/>
                    <a:pt x="220329" y="20618"/>
                    <a:pt x="219075" y="19050"/>
                  </a:cubicBezTo>
                  <a:cubicBezTo>
                    <a:pt x="217645" y="17262"/>
                    <a:pt x="215119" y="16706"/>
                    <a:pt x="213360" y="15240"/>
                  </a:cubicBezTo>
                  <a:cubicBezTo>
                    <a:pt x="211290" y="13515"/>
                    <a:pt x="209715" y="11250"/>
                    <a:pt x="207645" y="9525"/>
                  </a:cubicBezTo>
                  <a:cubicBezTo>
                    <a:pt x="191732" y="-3736"/>
                    <a:pt x="212911" y="16696"/>
                    <a:pt x="196215" y="0"/>
                  </a:cubicBezTo>
                  <a:cubicBezTo>
                    <a:pt x="180340" y="635"/>
                    <a:pt x="164440" y="812"/>
                    <a:pt x="148590" y="1905"/>
                  </a:cubicBezTo>
                  <a:cubicBezTo>
                    <a:pt x="145978" y="2085"/>
                    <a:pt x="143526" y="3242"/>
                    <a:pt x="140970" y="3810"/>
                  </a:cubicBezTo>
                  <a:cubicBezTo>
                    <a:pt x="137809" y="4512"/>
                    <a:pt x="134586" y="4930"/>
                    <a:pt x="131445" y="5715"/>
                  </a:cubicBezTo>
                  <a:cubicBezTo>
                    <a:pt x="129497" y="6202"/>
                    <a:pt x="127699" y="7226"/>
                    <a:pt x="125730" y="7620"/>
                  </a:cubicBezTo>
                  <a:cubicBezTo>
                    <a:pt x="121327" y="8501"/>
                    <a:pt x="116840" y="8890"/>
                    <a:pt x="112395" y="9525"/>
                  </a:cubicBezTo>
                  <a:cubicBezTo>
                    <a:pt x="88900" y="8890"/>
                    <a:pt x="65414" y="7620"/>
                    <a:pt x="41910" y="7620"/>
                  </a:cubicBezTo>
                  <a:cubicBezTo>
                    <a:pt x="566" y="7620"/>
                    <a:pt x="6026" y="-2839"/>
                    <a:pt x="0" y="15240"/>
                  </a:cubicBezTo>
                  <a:cubicBezTo>
                    <a:pt x="438" y="15569"/>
                    <a:pt x="11478" y="24069"/>
                    <a:pt x="13335" y="24765"/>
                  </a:cubicBezTo>
                  <a:cubicBezTo>
                    <a:pt x="16367" y="25902"/>
                    <a:pt x="19685" y="26035"/>
                    <a:pt x="22860" y="26670"/>
                  </a:cubicBezTo>
                  <a:cubicBezTo>
                    <a:pt x="24765" y="28575"/>
                    <a:pt x="27009" y="30193"/>
                    <a:pt x="28575" y="32385"/>
                  </a:cubicBezTo>
                  <a:cubicBezTo>
                    <a:pt x="30226" y="34696"/>
                    <a:pt x="30377" y="37997"/>
                    <a:pt x="32385" y="40005"/>
                  </a:cubicBezTo>
                  <a:cubicBezTo>
                    <a:pt x="33805" y="41425"/>
                    <a:pt x="36195" y="41275"/>
                    <a:pt x="38100" y="41910"/>
                  </a:cubicBezTo>
                  <a:cubicBezTo>
                    <a:pt x="54388" y="58198"/>
                    <a:pt x="41714" y="48922"/>
                    <a:pt x="81915" y="51435"/>
                  </a:cubicBezTo>
                  <a:cubicBezTo>
                    <a:pt x="152426" y="55842"/>
                    <a:pt x="36706" y="51674"/>
                    <a:pt x="186690" y="55245"/>
                  </a:cubicBezTo>
                  <a:cubicBezTo>
                    <a:pt x="210583" y="59227"/>
                    <a:pt x="207653" y="59689"/>
                    <a:pt x="245745" y="53340"/>
                  </a:cubicBezTo>
                  <a:cubicBezTo>
                    <a:pt x="249555" y="52705"/>
                    <a:pt x="253404" y="52273"/>
                    <a:pt x="257175" y="51435"/>
                  </a:cubicBezTo>
                  <a:cubicBezTo>
                    <a:pt x="259135" y="50999"/>
                    <a:pt x="262890" y="49530"/>
                    <a:pt x="262890" y="49530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65A4F3E4-56DC-4F2D-B3BF-C01A72315F7D}"/>
                </a:ext>
              </a:extLst>
            </p:cNvPr>
            <p:cNvSpPr/>
            <p:nvPr/>
          </p:nvSpPr>
          <p:spPr>
            <a:xfrm>
              <a:off x="4169107" y="3111345"/>
              <a:ext cx="148665" cy="64774"/>
            </a:xfrm>
            <a:custGeom>
              <a:avLst/>
              <a:gdLst>
                <a:gd name="connsiteX0" fmla="*/ 148665 w 148665"/>
                <a:gd name="connsiteY0" fmla="*/ 32385 h 64774"/>
                <a:gd name="connsiteX1" fmla="*/ 139140 w 148665"/>
                <a:gd name="connsiteY1" fmla="*/ 19050 h 64774"/>
                <a:gd name="connsiteX2" fmla="*/ 127710 w 148665"/>
                <a:gd name="connsiteY2" fmla="*/ 15240 h 64774"/>
                <a:gd name="connsiteX3" fmla="*/ 59130 w 148665"/>
                <a:gd name="connsiteY3" fmla="*/ 13335 h 64774"/>
                <a:gd name="connsiteX4" fmla="*/ 47700 w 148665"/>
                <a:gd name="connsiteY4" fmla="*/ 9525 h 64774"/>
                <a:gd name="connsiteX5" fmla="*/ 43890 w 148665"/>
                <a:gd name="connsiteY5" fmla="*/ 3810 h 64774"/>
                <a:gd name="connsiteX6" fmla="*/ 38175 w 148665"/>
                <a:gd name="connsiteY6" fmla="*/ 1905 h 64774"/>
                <a:gd name="connsiteX7" fmla="*/ 11505 w 148665"/>
                <a:gd name="connsiteY7" fmla="*/ 0 h 64774"/>
                <a:gd name="connsiteX8" fmla="*/ 75 w 148665"/>
                <a:gd name="connsiteY8" fmla="*/ 1905 h 64774"/>
                <a:gd name="connsiteX9" fmla="*/ 9600 w 148665"/>
                <a:gd name="connsiteY9" fmla="*/ 7620 h 64774"/>
                <a:gd name="connsiteX10" fmla="*/ 17220 w 148665"/>
                <a:gd name="connsiteY10" fmla="*/ 13335 h 64774"/>
                <a:gd name="connsiteX11" fmla="*/ 28650 w 148665"/>
                <a:gd name="connsiteY11" fmla="*/ 24765 h 64774"/>
                <a:gd name="connsiteX12" fmla="*/ 34365 w 148665"/>
                <a:gd name="connsiteY12" fmla="*/ 28575 h 64774"/>
                <a:gd name="connsiteX13" fmla="*/ 45795 w 148665"/>
                <a:gd name="connsiteY13" fmla="*/ 40005 h 64774"/>
                <a:gd name="connsiteX14" fmla="*/ 51510 w 148665"/>
                <a:gd name="connsiteY14" fmla="*/ 45720 h 64774"/>
                <a:gd name="connsiteX15" fmla="*/ 64845 w 148665"/>
                <a:gd name="connsiteY15" fmla="*/ 51435 h 64774"/>
                <a:gd name="connsiteX16" fmla="*/ 78180 w 148665"/>
                <a:gd name="connsiteY16" fmla="*/ 57150 h 64774"/>
                <a:gd name="connsiteX17" fmla="*/ 106755 w 148665"/>
                <a:gd name="connsiteY17" fmla="*/ 59055 h 64774"/>
                <a:gd name="connsiteX18" fmla="*/ 123900 w 148665"/>
                <a:gd name="connsiteY18" fmla="*/ 60960 h 64774"/>
                <a:gd name="connsiteX19" fmla="*/ 129615 w 148665"/>
                <a:gd name="connsiteY19" fmla="*/ 62865 h 64774"/>
                <a:gd name="connsiteX20" fmla="*/ 142950 w 148665"/>
                <a:gd name="connsiteY20" fmla="*/ 60960 h 64774"/>
                <a:gd name="connsiteX21" fmla="*/ 110565 w 148665"/>
                <a:gd name="connsiteY21" fmla="*/ 64770 h 64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8665" h="64774">
                  <a:moveTo>
                    <a:pt x="148665" y="32385"/>
                  </a:moveTo>
                  <a:cubicBezTo>
                    <a:pt x="146464" y="21379"/>
                    <a:pt x="149427" y="23165"/>
                    <a:pt x="139140" y="19050"/>
                  </a:cubicBezTo>
                  <a:cubicBezTo>
                    <a:pt x="135411" y="17558"/>
                    <a:pt x="127710" y="15240"/>
                    <a:pt x="127710" y="15240"/>
                  </a:cubicBezTo>
                  <a:cubicBezTo>
                    <a:pt x="95304" y="17733"/>
                    <a:pt x="98841" y="18812"/>
                    <a:pt x="59130" y="13335"/>
                  </a:cubicBezTo>
                  <a:cubicBezTo>
                    <a:pt x="55152" y="12786"/>
                    <a:pt x="51510" y="10795"/>
                    <a:pt x="47700" y="9525"/>
                  </a:cubicBezTo>
                  <a:cubicBezTo>
                    <a:pt x="46430" y="7620"/>
                    <a:pt x="45678" y="5240"/>
                    <a:pt x="43890" y="3810"/>
                  </a:cubicBezTo>
                  <a:cubicBezTo>
                    <a:pt x="42322" y="2556"/>
                    <a:pt x="40169" y="2140"/>
                    <a:pt x="38175" y="1905"/>
                  </a:cubicBezTo>
                  <a:cubicBezTo>
                    <a:pt x="29323" y="864"/>
                    <a:pt x="20395" y="635"/>
                    <a:pt x="11505" y="0"/>
                  </a:cubicBezTo>
                  <a:lnTo>
                    <a:pt x="75" y="1905"/>
                  </a:lnTo>
                  <a:cubicBezTo>
                    <a:pt x="-823" y="5497"/>
                    <a:pt x="6519" y="5566"/>
                    <a:pt x="9600" y="7620"/>
                  </a:cubicBezTo>
                  <a:cubicBezTo>
                    <a:pt x="12242" y="9381"/>
                    <a:pt x="14860" y="11211"/>
                    <a:pt x="17220" y="13335"/>
                  </a:cubicBezTo>
                  <a:cubicBezTo>
                    <a:pt x="21225" y="16939"/>
                    <a:pt x="24167" y="21776"/>
                    <a:pt x="28650" y="24765"/>
                  </a:cubicBezTo>
                  <a:lnTo>
                    <a:pt x="34365" y="28575"/>
                  </a:lnTo>
                  <a:cubicBezTo>
                    <a:pt x="41072" y="38636"/>
                    <a:pt x="34768" y="30553"/>
                    <a:pt x="45795" y="40005"/>
                  </a:cubicBezTo>
                  <a:cubicBezTo>
                    <a:pt x="47840" y="41758"/>
                    <a:pt x="49318" y="44154"/>
                    <a:pt x="51510" y="45720"/>
                  </a:cubicBezTo>
                  <a:cubicBezTo>
                    <a:pt x="57029" y="49662"/>
                    <a:pt x="59192" y="49174"/>
                    <a:pt x="64845" y="51435"/>
                  </a:cubicBezTo>
                  <a:cubicBezTo>
                    <a:pt x="69335" y="53231"/>
                    <a:pt x="73422" y="56285"/>
                    <a:pt x="78180" y="57150"/>
                  </a:cubicBezTo>
                  <a:cubicBezTo>
                    <a:pt x="87572" y="58858"/>
                    <a:pt x="97242" y="58262"/>
                    <a:pt x="106755" y="59055"/>
                  </a:cubicBezTo>
                  <a:cubicBezTo>
                    <a:pt x="112485" y="59533"/>
                    <a:pt x="118185" y="60325"/>
                    <a:pt x="123900" y="60960"/>
                  </a:cubicBezTo>
                  <a:cubicBezTo>
                    <a:pt x="125805" y="61595"/>
                    <a:pt x="127607" y="62865"/>
                    <a:pt x="129615" y="62865"/>
                  </a:cubicBezTo>
                  <a:cubicBezTo>
                    <a:pt x="134105" y="62865"/>
                    <a:pt x="147430" y="60661"/>
                    <a:pt x="142950" y="60960"/>
                  </a:cubicBezTo>
                  <a:cubicBezTo>
                    <a:pt x="81488" y="65057"/>
                    <a:pt x="90722" y="64770"/>
                    <a:pt x="110565" y="64770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id="{CAE42DBC-3EB8-4B41-A621-5757FBCAA74A}"/>
              </a:ext>
            </a:extLst>
          </p:cNvPr>
          <p:cNvSpPr/>
          <p:nvPr/>
        </p:nvSpPr>
        <p:spPr>
          <a:xfrm>
            <a:off x="590337" y="943569"/>
            <a:ext cx="190500" cy="70485"/>
          </a:xfrm>
          <a:custGeom>
            <a:avLst/>
            <a:gdLst>
              <a:gd name="connsiteX0" fmla="*/ 190500 w 190500"/>
              <a:gd name="connsiteY0" fmla="*/ 0 h 70485"/>
              <a:gd name="connsiteX1" fmla="*/ 169545 w 190500"/>
              <a:gd name="connsiteY1" fmla="*/ 3810 h 70485"/>
              <a:gd name="connsiteX2" fmla="*/ 154305 w 190500"/>
              <a:gd name="connsiteY2" fmla="*/ 5715 h 70485"/>
              <a:gd name="connsiteX3" fmla="*/ 148590 w 190500"/>
              <a:gd name="connsiteY3" fmla="*/ 9525 h 70485"/>
              <a:gd name="connsiteX4" fmla="*/ 135255 w 190500"/>
              <a:gd name="connsiteY4" fmla="*/ 13335 h 70485"/>
              <a:gd name="connsiteX5" fmla="*/ 81915 w 190500"/>
              <a:gd name="connsiteY5" fmla="*/ 15240 h 70485"/>
              <a:gd name="connsiteX6" fmla="*/ 38100 w 190500"/>
              <a:gd name="connsiteY6" fmla="*/ 19050 h 70485"/>
              <a:gd name="connsiteX7" fmla="*/ 0 w 190500"/>
              <a:gd name="connsiteY7" fmla="*/ 22860 h 70485"/>
              <a:gd name="connsiteX8" fmla="*/ 19050 w 190500"/>
              <a:gd name="connsiteY8" fmla="*/ 43815 h 70485"/>
              <a:gd name="connsiteX9" fmla="*/ 30480 w 190500"/>
              <a:gd name="connsiteY9" fmla="*/ 51435 h 70485"/>
              <a:gd name="connsiteX10" fmla="*/ 45720 w 190500"/>
              <a:gd name="connsiteY10" fmla="*/ 60960 h 70485"/>
              <a:gd name="connsiteX11" fmla="*/ 53340 w 190500"/>
              <a:gd name="connsiteY11" fmla="*/ 66675 h 70485"/>
              <a:gd name="connsiteX12" fmla="*/ 72390 w 190500"/>
              <a:gd name="connsiteY12" fmla="*/ 70485 h 70485"/>
              <a:gd name="connsiteX13" fmla="*/ 106680 w 190500"/>
              <a:gd name="connsiteY13" fmla="*/ 68580 h 70485"/>
              <a:gd name="connsiteX14" fmla="*/ 118110 w 190500"/>
              <a:gd name="connsiteY14" fmla="*/ 59055 h 70485"/>
              <a:gd name="connsiteX15" fmla="*/ 125730 w 190500"/>
              <a:gd name="connsiteY15" fmla="*/ 55245 h 70485"/>
              <a:gd name="connsiteX16" fmla="*/ 131445 w 190500"/>
              <a:gd name="connsiteY16" fmla="*/ 53340 h 70485"/>
              <a:gd name="connsiteX17" fmla="*/ 140970 w 190500"/>
              <a:gd name="connsiteY17" fmla="*/ 49530 h 70485"/>
              <a:gd name="connsiteX18" fmla="*/ 156210 w 190500"/>
              <a:gd name="connsiteY18" fmla="*/ 45720 h 7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0500" h="70485">
                <a:moveTo>
                  <a:pt x="190500" y="0"/>
                </a:moveTo>
                <a:cubicBezTo>
                  <a:pt x="183515" y="1270"/>
                  <a:pt x="176558" y="2703"/>
                  <a:pt x="169545" y="3810"/>
                </a:cubicBezTo>
                <a:cubicBezTo>
                  <a:pt x="164488" y="4608"/>
                  <a:pt x="159244" y="4368"/>
                  <a:pt x="154305" y="5715"/>
                </a:cubicBezTo>
                <a:cubicBezTo>
                  <a:pt x="152096" y="6317"/>
                  <a:pt x="150638" y="8501"/>
                  <a:pt x="148590" y="9525"/>
                </a:cubicBezTo>
                <a:cubicBezTo>
                  <a:pt x="146660" y="10490"/>
                  <a:pt x="136650" y="13248"/>
                  <a:pt x="135255" y="13335"/>
                </a:cubicBezTo>
                <a:cubicBezTo>
                  <a:pt x="117498" y="14445"/>
                  <a:pt x="99695" y="14605"/>
                  <a:pt x="81915" y="15240"/>
                </a:cubicBezTo>
                <a:cubicBezTo>
                  <a:pt x="61394" y="20370"/>
                  <a:pt x="82357" y="15646"/>
                  <a:pt x="38100" y="19050"/>
                </a:cubicBezTo>
                <a:cubicBezTo>
                  <a:pt x="25374" y="20029"/>
                  <a:pt x="12700" y="21590"/>
                  <a:pt x="0" y="22860"/>
                </a:cubicBezTo>
                <a:cubicBezTo>
                  <a:pt x="5552" y="30263"/>
                  <a:pt x="11260" y="38622"/>
                  <a:pt x="19050" y="43815"/>
                </a:cubicBezTo>
                <a:cubicBezTo>
                  <a:pt x="22860" y="46355"/>
                  <a:pt x="26628" y="48959"/>
                  <a:pt x="30480" y="51435"/>
                </a:cubicBezTo>
                <a:cubicBezTo>
                  <a:pt x="35519" y="54674"/>
                  <a:pt x="40928" y="57366"/>
                  <a:pt x="45720" y="60960"/>
                </a:cubicBezTo>
                <a:cubicBezTo>
                  <a:pt x="48260" y="62865"/>
                  <a:pt x="50500" y="65255"/>
                  <a:pt x="53340" y="66675"/>
                </a:cubicBezTo>
                <a:cubicBezTo>
                  <a:pt x="56182" y="68096"/>
                  <a:pt x="70955" y="70246"/>
                  <a:pt x="72390" y="70485"/>
                </a:cubicBezTo>
                <a:cubicBezTo>
                  <a:pt x="83820" y="69850"/>
                  <a:pt x="95347" y="70199"/>
                  <a:pt x="106680" y="68580"/>
                </a:cubicBezTo>
                <a:cubicBezTo>
                  <a:pt x="110459" y="68040"/>
                  <a:pt x="115691" y="60783"/>
                  <a:pt x="118110" y="59055"/>
                </a:cubicBezTo>
                <a:cubicBezTo>
                  <a:pt x="120421" y="57404"/>
                  <a:pt x="123120" y="56364"/>
                  <a:pt x="125730" y="55245"/>
                </a:cubicBezTo>
                <a:cubicBezTo>
                  <a:pt x="127576" y="54454"/>
                  <a:pt x="129565" y="54045"/>
                  <a:pt x="131445" y="53340"/>
                </a:cubicBezTo>
                <a:cubicBezTo>
                  <a:pt x="134647" y="52139"/>
                  <a:pt x="137702" y="50536"/>
                  <a:pt x="140970" y="49530"/>
                </a:cubicBezTo>
                <a:cubicBezTo>
                  <a:pt x="145975" y="47990"/>
                  <a:pt x="156210" y="45720"/>
                  <a:pt x="156210" y="45720"/>
                </a:cubicBezTo>
              </a:path>
            </a:pathLst>
          </a:custGeom>
          <a:noFill/>
          <a:ln w="158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C02F201B-AA66-4C9B-BFFB-DB7313B59B58}"/>
              </a:ext>
            </a:extLst>
          </p:cNvPr>
          <p:cNvSpPr txBox="1"/>
          <p:nvPr/>
        </p:nvSpPr>
        <p:spPr>
          <a:xfrm>
            <a:off x="-6181" y="9003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1F6FAB78-C6FA-4FFA-8009-6EE164C83CC9}"/>
              </a:ext>
            </a:extLst>
          </p:cNvPr>
          <p:cNvSpPr txBox="1"/>
          <p:nvPr/>
        </p:nvSpPr>
        <p:spPr>
          <a:xfrm>
            <a:off x="698077" y="239323"/>
            <a:ext cx="606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33D779E8-B1C8-443D-82B8-5967943ED51B}"/>
              </a:ext>
            </a:extLst>
          </p:cNvPr>
          <p:cNvSpPr txBox="1"/>
          <p:nvPr/>
        </p:nvSpPr>
        <p:spPr>
          <a:xfrm>
            <a:off x="2192615" y="239323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C4E38718-0FAF-4431-AA3A-599ECE2ADF9A}"/>
              </a:ext>
            </a:extLst>
          </p:cNvPr>
          <p:cNvSpPr txBox="1"/>
          <p:nvPr/>
        </p:nvSpPr>
        <p:spPr>
          <a:xfrm>
            <a:off x="3726436" y="239323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70EC78EA-ADC1-4D8C-BCEE-BE5C5CADC45C}"/>
              </a:ext>
            </a:extLst>
          </p:cNvPr>
          <p:cNvSpPr txBox="1"/>
          <p:nvPr/>
        </p:nvSpPr>
        <p:spPr>
          <a:xfrm rot="16200000">
            <a:off x="-123000" y="690503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10</a:t>
            </a:r>
            <a:r>
              <a:rPr lang="el-GR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Χ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69D5B312-49D0-43B1-82D8-F9EE671ABCCF}"/>
              </a:ext>
            </a:extLst>
          </p:cNvPr>
          <p:cNvSpPr txBox="1"/>
          <p:nvPr/>
        </p:nvSpPr>
        <p:spPr>
          <a:xfrm rot="16200000">
            <a:off x="-165480" y="1511279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200</a:t>
            </a:r>
            <a:r>
              <a:rPr lang="el-GR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Χ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7" name="对象 66">
            <a:extLst>
              <a:ext uri="{FF2B5EF4-FFF2-40B4-BE49-F238E27FC236}">
                <a16:creationId xmlns:a16="http://schemas.microsoft.com/office/drawing/2014/main" id="{69C4D7F8-F7A9-4D44-AB22-4DC3B5B0F2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713542"/>
              </p:ext>
            </p:extLst>
          </p:nvPr>
        </p:nvGraphicFramePr>
        <p:xfrm>
          <a:off x="4998993" y="378794"/>
          <a:ext cx="1344949" cy="195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9" name="Prism 8" r:id="rId37" imgW="3768361" imgH="5476816" progId="Prism8.Document">
                  <p:embed/>
                </p:oleObj>
              </mc:Choice>
              <mc:Fallback>
                <p:oleObj name="Prism 8" r:id="rId37" imgW="3768361" imgH="5476816" progId="Prism8.Document">
                  <p:embed/>
                  <p:pic>
                    <p:nvPicPr>
                      <p:cNvPr id="55" name="对象 54">
                        <a:extLst>
                          <a:ext uri="{FF2B5EF4-FFF2-40B4-BE49-F238E27FC236}">
                            <a16:creationId xmlns:a16="http://schemas.microsoft.com/office/drawing/2014/main" id="{F406A2B9-5EEB-4721-AB87-AE51967B5D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4998993" y="378794"/>
                        <a:ext cx="1344949" cy="1954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7D8D850C-EBBA-42B1-84B8-D09152C1ECFF}"/>
              </a:ext>
            </a:extLst>
          </p:cNvPr>
          <p:cNvCxnSpPr>
            <a:cxnSpLocks/>
          </p:cNvCxnSpPr>
          <p:nvPr/>
        </p:nvCxnSpPr>
        <p:spPr>
          <a:xfrm>
            <a:off x="4600042" y="-190061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DE85FBDA-607B-4F61-9ABE-623FB60CF0E3}"/>
              </a:ext>
            </a:extLst>
          </p:cNvPr>
          <p:cNvCxnSpPr>
            <a:cxnSpLocks/>
          </p:cNvCxnSpPr>
          <p:nvPr/>
        </p:nvCxnSpPr>
        <p:spPr>
          <a:xfrm>
            <a:off x="4600042" y="1910143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C68C6554-AD3D-4555-BDBA-421D4AB4F320}"/>
              </a:ext>
            </a:extLst>
          </p:cNvPr>
          <p:cNvSpPr txBox="1"/>
          <p:nvPr/>
        </p:nvSpPr>
        <p:spPr>
          <a:xfrm>
            <a:off x="4813502" y="9003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EBE4FCD7-2176-4EB0-8196-921A87819130}"/>
              </a:ext>
            </a:extLst>
          </p:cNvPr>
          <p:cNvSpPr txBox="1"/>
          <p:nvPr/>
        </p:nvSpPr>
        <p:spPr>
          <a:xfrm>
            <a:off x="4813502" y="2319546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CC34A952-CC4F-4471-AE92-2A62B8C772F0}"/>
              </a:ext>
            </a:extLst>
          </p:cNvPr>
          <p:cNvSpPr txBox="1"/>
          <p:nvPr/>
        </p:nvSpPr>
        <p:spPr>
          <a:xfrm>
            <a:off x="5765864" y="2319546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A7684105-FA2E-4A76-BFEF-196C65E3348A}"/>
              </a:ext>
            </a:extLst>
          </p:cNvPr>
          <p:cNvSpPr txBox="1"/>
          <p:nvPr/>
        </p:nvSpPr>
        <p:spPr>
          <a:xfrm>
            <a:off x="5765864" y="3590737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G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26427E57-323B-4FAD-B306-B4EFA6E86D2C}"/>
              </a:ext>
            </a:extLst>
          </p:cNvPr>
          <p:cNvSpPr txBox="1"/>
          <p:nvPr/>
        </p:nvSpPr>
        <p:spPr>
          <a:xfrm>
            <a:off x="4882515" y="4854943"/>
            <a:ext cx="32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8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>
            <a:extLst>
              <a:ext uri="{FF2B5EF4-FFF2-40B4-BE49-F238E27FC236}">
                <a16:creationId xmlns:a16="http://schemas.microsoft.com/office/drawing/2014/main" id="{4DFBDDEE-6D27-48AC-9EBC-38FC8FE0F664}"/>
              </a:ext>
            </a:extLst>
          </p:cNvPr>
          <p:cNvSpPr txBox="1"/>
          <p:nvPr/>
        </p:nvSpPr>
        <p:spPr>
          <a:xfrm>
            <a:off x="-1676" y="174342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918FE4A-74B1-4CF9-8FEE-1A33677A5685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3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C0C89D4D-C83E-46CF-A15B-1F9135154F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1817937" y="2253882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A7787DFA-E8CB-49C1-8BD9-A2323780B3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332267" y="2253882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5E8CCC08-703F-4B8C-96EC-AC747A6AF50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03606" y="2253882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9565B247-886D-47AF-9F57-31155346A8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864776"/>
              </p:ext>
            </p:extLst>
          </p:nvPr>
        </p:nvGraphicFramePr>
        <p:xfrm>
          <a:off x="4881563" y="1898650"/>
          <a:ext cx="1330325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9" name="Prism 8" r:id="rId9" imgW="3724524" imgH="5446073" progId="Prism8.Document">
                  <p:embed/>
                </p:oleObj>
              </mc:Choice>
              <mc:Fallback>
                <p:oleObj name="Prism 8" r:id="rId9" imgW="3724524" imgH="5446073" progId="Prism8.Document">
                  <p:embed/>
                  <p:pic>
                    <p:nvPicPr>
                      <p:cNvPr id="67" name="对象 66">
                        <a:extLst>
                          <a:ext uri="{FF2B5EF4-FFF2-40B4-BE49-F238E27FC236}">
                            <a16:creationId xmlns:a16="http://schemas.microsoft.com/office/drawing/2014/main" id="{69C4D7F8-F7A9-4D44-AB22-4DC3B5B0F2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81563" y="1898650"/>
                        <a:ext cx="1330325" cy="194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本框 39">
            <a:extLst>
              <a:ext uri="{FF2B5EF4-FFF2-40B4-BE49-F238E27FC236}">
                <a16:creationId xmlns:a16="http://schemas.microsoft.com/office/drawing/2014/main" id="{70481F26-3F61-4315-A050-6242B2C79A60}"/>
              </a:ext>
            </a:extLst>
          </p:cNvPr>
          <p:cNvSpPr txBox="1"/>
          <p:nvPr/>
        </p:nvSpPr>
        <p:spPr>
          <a:xfrm>
            <a:off x="712358" y="2031859"/>
            <a:ext cx="626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EDE49889-0C17-4585-8CBE-64527C9B3E49}"/>
              </a:ext>
            </a:extLst>
          </p:cNvPr>
          <p:cNvSpPr txBox="1"/>
          <p:nvPr/>
        </p:nvSpPr>
        <p:spPr>
          <a:xfrm>
            <a:off x="2144505" y="2031859"/>
            <a:ext cx="790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5A76E10-C099-4892-B890-74B069A433F2}"/>
              </a:ext>
            </a:extLst>
          </p:cNvPr>
          <p:cNvSpPr txBox="1"/>
          <p:nvPr/>
        </p:nvSpPr>
        <p:spPr>
          <a:xfrm>
            <a:off x="3581769" y="2031859"/>
            <a:ext cx="9445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35D17F1F-5825-40F5-B316-CF86784E220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1817936" y="405413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5AAEE6CE-9ED9-49C9-BAA0-13B1000FF29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332267" y="405413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9A2ABDAA-E54B-4B87-83A2-61CD37ADBF71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03606" y="405413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C1D6EF0E-C266-462F-8940-241DA2CF189E}"/>
              </a:ext>
            </a:extLst>
          </p:cNvPr>
          <p:cNvSpPr txBox="1"/>
          <p:nvPr/>
        </p:nvSpPr>
        <p:spPr>
          <a:xfrm>
            <a:off x="-1676" y="354466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11ACA34F-B0F7-4063-9F9E-467FACFEECED}"/>
              </a:ext>
            </a:extLst>
          </p:cNvPr>
          <p:cNvSpPr txBox="1"/>
          <p:nvPr/>
        </p:nvSpPr>
        <p:spPr>
          <a:xfrm>
            <a:off x="712358" y="3823122"/>
            <a:ext cx="626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C8F150A5-7055-449B-BA24-94642B49A9EA}"/>
              </a:ext>
            </a:extLst>
          </p:cNvPr>
          <p:cNvSpPr txBox="1"/>
          <p:nvPr/>
        </p:nvSpPr>
        <p:spPr>
          <a:xfrm>
            <a:off x="2144505" y="3823122"/>
            <a:ext cx="790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39BE9E4-7AF6-4CCC-87EB-30F4299EC71F}"/>
              </a:ext>
            </a:extLst>
          </p:cNvPr>
          <p:cNvSpPr txBox="1"/>
          <p:nvPr/>
        </p:nvSpPr>
        <p:spPr>
          <a:xfrm>
            <a:off x="3581769" y="3823122"/>
            <a:ext cx="9445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7" name="对象 56">
            <a:extLst>
              <a:ext uri="{FF2B5EF4-FFF2-40B4-BE49-F238E27FC236}">
                <a16:creationId xmlns:a16="http://schemas.microsoft.com/office/drawing/2014/main" id="{397CDAF1-BAA5-4227-9211-75970D0785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410090"/>
              </p:ext>
            </p:extLst>
          </p:nvPr>
        </p:nvGraphicFramePr>
        <p:xfrm>
          <a:off x="4881563" y="3746500"/>
          <a:ext cx="1330325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Prism 8" r:id="rId17" imgW="3724524" imgH="5446073" progId="Prism8.Document">
                  <p:embed/>
                </p:oleObj>
              </mc:Choice>
              <mc:Fallback>
                <p:oleObj name="Prism 8" r:id="rId17" imgW="3724524" imgH="5446073" progId="Prism8.Document">
                  <p:embed/>
                  <p:pic>
                    <p:nvPicPr>
                      <p:cNvPr id="39" name="对象 38">
                        <a:extLst>
                          <a:ext uri="{FF2B5EF4-FFF2-40B4-BE49-F238E27FC236}">
                            <a16:creationId xmlns:a16="http://schemas.microsoft.com/office/drawing/2014/main" id="{9565B247-886D-47AF-9F57-31155346A8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881563" y="3746500"/>
                        <a:ext cx="1330325" cy="194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" name="图片 58">
            <a:extLst>
              <a:ext uri="{FF2B5EF4-FFF2-40B4-BE49-F238E27FC236}">
                <a16:creationId xmlns:a16="http://schemas.microsoft.com/office/drawing/2014/main" id="{197146D1-A110-4177-B7FB-25AB6741A218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03606" y="46499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333AD0A1-8B74-4C42-9DC1-7244BC5609E1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1817936" y="46499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460D5816-029E-4AF9-9318-08938FB58CBF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9" r="18809"/>
          <a:stretch/>
        </p:blipFill>
        <p:spPr>
          <a:xfrm>
            <a:off x="3332267" y="464997"/>
            <a:ext cx="1443600" cy="10827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6" name="文本框 65">
            <a:extLst>
              <a:ext uri="{FF2B5EF4-FFF2-40B4-BE49-F238E27FC236}">
                <a16:creationId xmlns:a16="http://schemas.microsoft.com/office/drawing/2014/main" id="{1DE5B96A-3B2E-47F2-A073-9DE39D23C32A}"/>
              </a:ext>
            </a:extLst>
          </p:cNvPr>
          <p:cNvSpPr txBox="1"/>
          <p:nvPr/>
        </p:nvSpPr>
        <p:spPr>
          <a:xfrm>
            <a:off x="712358" y="249496"/>
            <a:ext cx="626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C8EC7775-C582-4D94-8036-E5865F572A9A}"/>
              </a:ext>
            </a:extLst>
          </p:cNvPr>
          <p:cNvSpPr txBox="1"/>
          <p:nvPr/>
        </p:nvSpPr>
        <p:spPr>
          <a:xfrm>
            <a:off x="2144505" y="249496"/>
            <a:ext cx="790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A40179C1-157B-4A2D-A848-502D4730DC40}"/>
              </a:ext>
            </a:extLst>
          </p:cNvPr>
          <p:cNvSpPr txBox="1"/>
          <p:nvPr/>
        </p:nvSpPr>
        <p:spPr>
          <a:xfrm>
            <a:off x="3581769" y="249496"/>
            <a:ext cx="9445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2AABA32D-B4A5-457E-8B66-E266D4F6323D}"/>
              </a:ext>
            </a:extLst>
          </p:cNvPr>
          <p:cNvSpPr txBox="1"/>
          <p:nvPr/>
        </p:nvSpPr>
        <p:spPr>
          <a:xfrm>
            <a:off x="-1286" y="9560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0" name="对象 69">
            <a:extLst>
              <a:ext uri="{FF2B5EF4-FFF2-40B4-BE49-F238E27FC236}">
                <a16:creationId xmlns:a16="http://schemas.microsoft.com/office/drawing/2014/main" id="{2D019D2D-13EF-4221-8DAE-0E62083017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690811"/>
              </p:ext>
            </p:extLst>
          </p:nvPr>
        </p:nvGraphicFramePr>
        <p:xfrm>
          <a:off x="4864100" y="77788"/>
          <a:ext cx="1363663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Prism 8" r:id="rId25" imgW="3814557" imgH="5446073" progId="Prism8.Document">
                  <p:embed/>
                </p:oleObj>
              </mc:Choice>
              <mc:Fallback>
                <p:oleObj name="Prism 8" r:id="rId25" imgW="3814557" imgH="5446073" progId="Prism8.Document">
                  <p:embed/>
                  <p:pic>
                    <p:nvPicPr>
                      <p:cNvPr id="39" name="对象 38">
                        <a:extLst>
                          <a:ext uri="{FF2B5EF4-FFF2-40B4-BE49-F238E27FC236}">
                            <a16:creationId xmlns:a16="http://schemas.microsoft.com/office/drawing/2014/main" id="{9565B247-886D-47AF-9F57-31155346A8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864100" y="77788"/>
                        <a:ext cx="1363663" cy="194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文本框 70">
            <a:extLst>
              <a:ext uri="{FF2B5EF4-FFF2-40B4-BE49-F238E27FC236}">
                <a16:creationId xmlns:a16="http://schemas.microsoft.com/office/drawing/2014/main" id="{C62E9E16-A94E-4BEA-9982-293CDC33502F}"/>
              </a:ext>
            </a:extLst>
          </p:cNvPr>
          <p:cNvSpPr txBox="1"/>
          <p:nvPr/>
        </p:nvSpPr>
        <p:spPr>
          <a:xfrm>
            <a:off x="4623421" y="95607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2B3B275A-39A3-491D-AAE4-749C56FDC460}"/>
              </a:ext>
            </a:extLst>
          </p:cNvPr>
          <p:cNvSpPr txBox="1"/>
          <p:nvPr/>
        </p:nvSpPr>
        <p:spPr>
          <a:xfrm>
            <a:off x="4623421" y="174342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1C17C46D-951D-4803-A0A1-5A3B0BA7CBCA}"/>
              </a:ext>
            </a:extLst>
          </p:cNvPr>
          <p:cNvSpPr txBox="1"/>
          <p:nvPr/>
        </p:nvSpPr>
        <p:spPr>
          <a:xfrm>
            <a:off x="4623421" y="354466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F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0EF055BB-363F-4462-AC77-624FD9273AFA}"/>
              </a:ext>
            </a:extLst>
          </p:cNvPr>
          <p:cNvCxnSpPr>
            <a:cxnSpLocks/>
          </p:cNvCxnSpPr>
          <p:nvPr/>
        </p:nvCxnSpPr>
        <p:spPr>
          <a:xfrm>
            <a:off x="4525883" y="1475265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90C20B14-836F-4338-B953-CA230DB672E5}"/>
              </a:ext>
            </a:extLst>
          </p:cNvPr>
          <p:cNvCxnSpPr>
            <a:cxnSpLocks/>
          </p:cNvCxnSpPr>
          <p:nvPr/>
        </p:nvCxnSpPr>
        <p:spPr>
          <a:xfrm>
            <a:off x="4525883" y="3263425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90D55B6A-A4D6-444F-92F8-140E7233B1A6}"/>
              </a:ext>
            </a:extLst>
          </p:cNvPr>
          <p:cNvCxnSpPr>
            <a:cxnSpLocks/>
          </p:cNvCxnSpPr>
          <p:nvPr/>
        </p:nvCxnSpPr>
        <p:spPr>
          <a:xfrm>
            <a:off x="4525883" y="5053622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535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E5F700E-D4F8-4A91-BB94-E6247A0E9DD0}"/>
              </a:ext>
            </a:extLst>
          </p:cNvPr>
          <p:cNvSpPr txBox="1"/>
          <p:nvPr/>
        </p:nvSpPr>
        <p:spPr>
          <a:xfrm>
            <a:off x="142017" y="2472144"/>
            <a:ext cx="149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5DA08F8-CCB3-48DE-9D0A-15AE70B9E2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2"/>
          <a:stretch/>
        </p:blipFill>
        <p:spPr>
          <a:xfrm>
            <a:off x="199885" y="2703409"/>
            <a:ext cx="1369495" cy="9717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4C0B37B-B567-4220-8821-F036805E4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2"/>
          <a:stretch/>
        </p:blipFill>
        <p:spPr>
          <a:xfrm>
            <a:off x="1609400" y="2703409"/>
            <a:ext cx="1368000" cy="97067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F6D76F4-4C8F-43E5-8AEA-80F19C4E8056}"/>
              </a:ext>
            </a:extLst>
          </p:cNvPr>
          <p:cNvSpPr txBox="1"/>
          <p:nvPr/>
        </p:nvSpPr>
        <p:spPr>
          <a:xfrm>
            <a:off x="1538133" y="2472144"/>
            <a:ext cx="1514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61A6B32-F907-4AFD-BA5B-B84CACB39D0D}"/>
              </a:ext>
            </a:extLst>
          </p:cNvPr>
          <p:cNvSpPr txBox="1"/>
          <p:nvPr/>
        </p:nvSpPr>
        <p:spPr>
          <a:xfrm>
            <a:off x="2951734" y="2472144"/>
            <a:ext cx="149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BC3652B-8FE6-492A-8576-0A13CAB6E84B}"/>
              </a:ext>
            </a:extLst>
          </p:cNvPr>
          <p:cNvSpPr txBox="1"/>
          <p:nvPr/>
        </p:nvSpPr>
        <p:spPr>
          <a:xfrm>
            <a:off x="5417966" y="22445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058A6986-C775-4B11-8EF8-9C14ED5F92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64208"/>
              </p:ext>
            </p:extLst>
          </p:nvPr>
        </p:nvGraphicFramePr>
        <p:xfrm>
          <a:off x="4359762" y="2655320"/>
          <a:ext cx="1130438" cy="1277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Prism 8" r:id="rId5" imgW="4105279" imgH="4637026" progId="Prism8.Document">
                  <p:embed/>
                </p:oleObj>
              </mc:Choice>
              <mc:Fallback>
                <p:oleObj name="Prism 8" r:id="rId5" imgW="4105279" imgH="4637026" progId="Prism8.Document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058A6986-C775-4B11-8EF8-9C14ED5F92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9762" y="2655320"/>
                        <a:ext cx="1130438" cy="1277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A2B93988-E543-48E6-9F93-34DF63E2F5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058402"/>
              </p:ext>
            </p:extLst>
          </p:nvPr>
        </p:nvGraphicFramePr>
        <p:xfrm>
          <a:off x="5488408" y="2707391"/>
          <a:ext cx="1528512" cy="96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9" name="Prism 8" r:id="rId7" imgW="6608761" imgH="4176995" progId="Prism8.Document">
                  <p:embed/>
                </p:oleObj>
              </mc:Choice>
              <mc:Fallback>
                <p:oleObj name="Prism 8" r:id="rId7" imgW="6608761" imgH="4176995" progId="Prism8.Document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A2B93988-E543-48E6-9F93-34DF63E2F5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88408" y="2707391"/>
                        <a:ext cx="1528512" cy="965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1473E655-B517-4811-8DD4-E3860A02C8B5}"/>
              </a:ext>
            </a:extLst>
          </p:cNvPr>
          <p:cNvSpPr txBox="1"/>
          <p:nvPr/>
        </p:nvSpPr>
        <p:spPr>
          <a:xfrm>
            <a:off x="-9855" y="22445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25E4952-48C5-4B60-9576-21D2BC024EFC}"/>
              </a:ext>
            </a:extLst>
          </p:cNvPr>
          <p:cNvSpPr txBox="1"/>
          <p:nvPr/>
        </p:nvSpPr>
        <p:spPr>
          <a:xfrm rot="16200000">
            <a:off x="-181177" y="618320"/>
            <a:ext cx="748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6A2A87-B25B-40B1-8CDD-9789C61D9942}"/>
              </a:ext>
            </a:extLst>
          </p:cNvPr>
          <p:cNvSpPr txBox="1"/>
          <p:nvPr/>
        </p:nvSpPr>
        <p:spPr>
          <a:xfrm rot="16200000">
            <a:off x="-213579" y="1509750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BAB4E97-2105-4C0E-A1E2-3D4A33EB4C8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8" y="297471"/>
            <a:ext cx="900000" cy="88791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52CC306-DFF1-43CB-94A0-F1C4DBBD341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30" y="297471"/>
            <a:ext cx="900000" cy="8879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DE3BEFA1-68AD-4D42-B376-C232F3E6818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786" y="297471"/>
            <a:ext cx="900000" cy="88791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42ADA4C-69CE-4F42-9084-CCDB60A0E5C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739" y="297471"/>
            <a:ext cx="900000" cy="8879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40F2BD17-BD96-4F4A-98CF-37FBA807A82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21" y="1188901"/>
            <a:ext cx="900000" cy="8879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F32D4FD-2E77-4C29-B146-234A3B28C32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94" y="1185390"/>
            <a:ext cx="900000" cy="8879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0A529429-4C4B-495D-9824-E541EC7E58C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54" y="1178018"/>
            <a:ext cx="900000" cy="88791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0677E808-CEA0-460F-919D-1F443095DFE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790" y="1178018"/>
            <a:ext cx="900000" cy="887919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F60F4E48-3F3F-4CB3-8259-6474804E9EAA}"/>
              </a:ext>
            </a:extLst>
          </p:cNvPr>
          <p:cNvSpPr txBox="1"/>
          <p:nvPr/>
        </p:nvSpPr>
        <p:spPr>
          <a:xfrm>
            <a:off x="386517" y="113777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CD11B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80E4125-B2CC-4AD7-B3EB-387FC293DA3C}"/>
              </a:ext>
            </a:extLst>
          </p:cNvPr>
          <p:cNvSpPr txBox="1"/>
          <p:nvPr/>
        </p:nvSpPr>
        <p:spPr>
          <a:xfrm>
            <a:off x="1320152" y="113777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CD29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661B366-FBC1-4FF9-8FF8-199C0AA9D288}"/>
              </a:ext>
            </a:extLst>
          </p:cNvPr>
          <p:cNvSpPr txBox="1"/>
          <p:nvPr/>
        </p:nvSpPr>
        <p:spPr>
          <a:xfrm>
            <a:off x="2204108" y="113776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CD44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071873C-C8EA-4770-895E-C340375A3DE4}"/>
              </a:ext>
            </a:extLst>
          </p:cNvPr>
          <p:cNvSpPr txBox="1"/>
          <p:nvPr/>
        </p:nvSpPr>
        <p:spPr>
          <a:xfrm>
            <a:off x="3088061" y="113776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CD90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DFBDDEE-6D27-48AC-9EBC-38FC8FE0F664}"/>
              </a:ext>
            </a:extLst>
          </p:cNvPr>
          <p:cNvSpPr txBox="1"/>
          <p:nvPr/>
        </p:nvSpPr>
        <p:spPr>
          <a:xfrm>
            <a:off x="-9855" y="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FC75579-743A-4DDB-8F13-75E5FE0CBF6D}"/>
              </a:ext>
            </a:extLst>
          </p:cNvPr>
          <p:cNvGrpSpPr/>
          <p:nvPr/>
        </p:nvGrpSpPr>
        <p:grpSpPr>
          <a:xfrm>
            <a:off x="3017421" y="2703409"/>
            <a:ext cx="1368000" cy="966255"/>
            <a:chOff x="3304507" y="2708889"/>
            <a:chExt cx="1514505" cy="107462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9EDEF69B-DF30-4C64-A58B-81BDCDF512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762"/>
            <a:stretch/>
          </p:blipFill>
          <p:spPr>
            <a:xfrm>
              <a:off x="3304507" y="2708889"/>
              <a:ext cx="1514505" cy="107462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0BCF5509-C315-4E42-A308-636E5C7A4AC0}"/>
                </a:ext>
              </a:extLst>
            </p:cNvPr>
            <p:cNvCxnSpPr>
              <a:cxnSpLocks/>
            </p:cNvCxnSpPr>
            <p:nvPr/>
          </p:nvCxnSpPr>
          <p:spPr>
            <a:xfrm>
              <a:off x="4517936" y="3712549"/>
              <a:ext cx="223869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9918FE4A-74B1-4CF9-8FEE-1A33677A5685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4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4AD5D71-190C-44D0-ACAB-572E33536CD7}"/>
              </a:ext>
            </a:extLst>
          </p:cNvPr>
          <p:cNvSpPr txBox="1"/>
          <p:nvPr/>
        </p:nvSpPr>
        <p:spPr>
          <a:xfrm>
            <a:off x="4375089" y="22445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4A48398C-2035-48B3-98CB-CF5C5595DDB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" r="4595" b="4772"/>
          <a:stretch/>
        </p:blipFill>
        <p:spPr>
          <a:xfrm>
            <a:off x="4335994" y="329748"/>
            <a:ext cx="1197573" cy="89818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F07DEE2E-98BC-4F3B-BC49-1074026E763F}"/>
              </a:ext>
            </a:extLst>
          </p:cNvPr>
          <p:cNvSpPr txBox="1"/>
          <p:nvPr/>
        </p:nvSpPr>
        <p:spPr>
          <a:xfrm>
            <a:off x="3800866" y="-4385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7B481BB6-025C-48F7-8C24-B4F2529BB9A1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" r="4595" b="4772"/>
          <a:stretch/>
        </p:blipFill>
        <p:spPr>
          <a:xfrm>
            <a:off x="4335994" y="1263473"/>
            <a:ext cx="1197573" cy="89818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A5004B4B-91D6-4C32-88FA-6587CF641203}"/>
              </a:ext>
            </a:extLst>
          </p:cNvPr>
          <p:cNvSpPr txBox="1"/>
          <p:nvPr/>
        </p:nvSpPr>
        <p:spPr>
          <a:xfrm>
            <a:off x="4217450" y="104130"/>
            <a:ext cx="1514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7C6C630E-5E1D-42C5-8E22-3AA87961FA63}"/>
              </a:ext>
            </a:extLst>
          </p:cNvPr>
          <p:cNvSpPr txBox="1"/>
          <p:nvPr/>
        </p:nvSpPr>
        <p:spPr>
          <a:xfrm>
            <a:off x="5430657" y="104130"/>
            <a:ext cx="1493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3EACA04E-5925-48F1-A805-CB4B0FD718EC}"/>
              </a:ext>
            </a:extLst>
          </p:cNvPr>
          <p:cNvSpPr txBox="1"/>
          <p:nvPr/>
        </p:nvSpPr>
        <p:spPr>
          <a:xfrm rot="16200000">
            <a:off x="3543811" y="549421"/>
            <a:ext cx="1181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</a:rPr>
              <a:t>Osteogenesis</a:t>
            </a:r>
          </a:p>
          <a:p>
            <a:pPr algn="ctr"/>
            <a:r>
              <a:rPr lang="en-US" altLang="zh-CN" sz="1000" dirty="0">
                <a:latin typeface="Arial Black" panose="020B0A04020102020204" pitchFamily="34" charset="0"/>
              </a:rPr>
              <a:t>differentiation</a:t>
            </a:r>
            <a:endParaRPr lang="zh-CN" altLang="en-US" sz="1000" baseline="30000" dirty="0">
              <a:latin typeface="Arial Black" panose="020B0A040201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7EAD1F17-E92D-41C2-99E9-C1DB9F5B453B}"/>
              </a:ext>
            </a:extLst>
          </p:cNvPr>
          <p:cNvSpPr txBox="1"/>
          <p:nvPr/>
        </p:nvSpPr>
        <p:spPr>
          <a:xfrm rot="16200000">
            <a:off x="3543811" y="1608107"/>
            <a:ext cx="1181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>
                <a:latin typeface="Arial Black" panose="020B0A04020102020204" pitchFamily="34" charset="0"/>
              </a:rPr>
              <a:t>Chondrogenic</a:t>
            </a:r>
          </a:p>
          <a:p>
            <a:pPr algn="ctr"/>
            <a:r>
              <a:rPr lang="en-US" altLang="zh-CN" sz="1000" dirty="0">
                <a:latin typeface="Arial Black" panose="020B0A04020102020204" pitchFamily="34" charset="0"/>
              </a:rPr>
              <a:t>differentiation</a:t>
            </a:r>
            <a:endParaRPr lang="zh-CN" altLang="en-US" sz="1000" baseline="30000" dirty="0">
              <a:latin typeface="Arial Black" panose="020B0A04020102020204" pitchFamily="34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B66AA0D-BDB5-469F-BE0C-CD62D902F856}"/>
              </a:ext>
            </a:extLst>
          </p:cNvPr>
          <p:cNvGrpSpPr/>
          <p:nvPr/>
        </p:nvGrpSpPr>
        <p:grpSpPr>
          <a:xfrm>
            <a:off x="5573115" y="1263473"/>
            <a:ext cx="1197573" cy="898180"/>
            <a:chOff x="5930836" y="1476938"/>
            <a:chExt cx="1476000" cy="1107000"/>
          </a:xfrm>
        </p:grpSpPr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20691A2D-4613-44C7-A4B3-DD20F9440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" r="4595" b="4772"/>
            <a:stretch/>
          </p:blipFill>
          <p:spPr>
            <a:xfrm>
              <a:off x="5930836" y="1476938"/>
              <a:ext cx="1476000" cy="1107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209D69B2-1FE7-4E92-82F7-40C2B8EE4467}"/>
                </a:ext>
              </a:extLst>
            </p:cNvPr>
            <p:cNvCxnSpPr>
              <a:cxnSpLocks/>
            </p:cNvCxnSpPr>
            <p:nvPr/>
          </p:nvCxnSpPr>
          <p:spPr>
            <a:xfrm>
              <a:off x="7104765" y="2492674"/>
              <a:ext cx="223869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C0E25919-3589-4614-A042-C4433269EA44}"/>
              </a:ext>
            </a:extLst>
          </p:cNvPr>
          <p:cNvGrpSpPr/>
          <p:nvPr/>
        </p:nvGrpSpPr>
        <p:grpSpPr>
          <a:xfrm>
            <a:off x="5573115" y="329748"/>
            <a:ext cx="1197573" cy="898180"/>
            <a:chOff x="5930836" y="319430"/>
            <a:chExt cx="1476000" cy="1107000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09D76B2A-C4C6-4B3A-A242-78FEFAB68B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" r="4595" b="4772"/>
            <a:stretch/>
          </p:blipFill>
          <p:spPr>
            <a:xfrm>
              <a:off x="5930836" y="319430"/>
              <a:ext cx="1476000" cy="1107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A7338D9E-8A16-45AE-BDAD-54231E6D8947}"/>
                </a:ext>
              </a:extLst>
            </p:cNvPr>
            <p:cNvCxnSpPr>
              <a:cxnSpLocks/>
            </p:cNvCxnSpPr>
            <p:nvPr/>
          </p:nvCxnSpPr>
          <p:spPr>
            <a:xfrm>
              <a:off x="7104765" y="1332745"/>
              <a:ext cx="223869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48" name="对象 47">
            <a:extLst>
              <a:ext uri="{FF2B5EF4-FFF2-40B4-BE49-F238E27FC236}">
                <a16:creationId xmlns:a16="http://schemas.microsoft.com/office/drawing/2014/main" id="{009E0122-1404-4835-A7AA-CD77F458DD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715863"/>
              </p:ext>
            </p:extLst>
          </p:nvPr>
        </p:nvGraphicFramePr>
        <p:xfrm>
          <a:off x="4956029" y="4175277"/>
          <a:ext cx="1152000" cy="1646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0" name="Prism 8" r:id="rId22" imgW="3725887" imgH="5333551" progId="Prism8.Document">
                  <p:embed/>
                </p:oleObj>
              </mc:Choice>
              <mc:Fallback>
                <p:oleObj name="Prism 8" r:id="rId22" imgW="3725887" imgH="5333551" progId="Prism8.Document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16853A6E-89AA-4B19-85A3-2C027711C3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956029" y="4175277"/>
                        <a:ext cx="1152000" cy="1646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文本框 50">
            <a:extLst>
              <a:ext uri="{FF2B5EF4-FFF2-40B4-BE49-F238E27FC236}">
                <a16:creationId xmlns:a16="http://schemas.microsoft.com/office/drawing/2014/main" id="{1F5CBDBB-3C65-4891-8743-F73EC34FE5C7}"/>
              </a:ext>
            </a:extLst>
          </p:cNvPr>
          <p:cNvSpPr txBox="1"/>
          <p:nvPr/>
        </p:nvSpPr>
        <p:spPr>
          <a:xfrm>
            <a:off x="-9855" y="395533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F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311375BB-BC91-451F-804A-2618315F6AE5}"/>
              </a:ext>
            </a:extLst>
          </p:cNvPr>
          <p:cNvGrpSpPr/>
          <p:nvPr/>
        </p:nvGrpSpPr>
        <p:grpSpPr>
          <a:xfrm>
            <a:off x="229194" y="4104399"/>
            <a:ext cx="4415519" cy="1302797"/>
            <a:chOff x="457081" y="149068"/>
            <a:chExt cx="4415519" cy="1302797"/>
          </a:xfrm>
        </p:grpSpPr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id="{36536F8D-6DEB-4C69-B25E-D6C1C70699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35"/>
            <a:stretch/>
          </p:blipFill>
          <p:spPr>
            <a:xfrm>
              <a:off x="457081" y="369165"/>
              <a:ext cx="1443600" cy="1082700"/>
            </a:xfrm>
            <a:prstGeom prst="rect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A52E7C2-68E7-4E87-ACF1-200F1B991DE7}"/>
                </a:ext>
              </a:extLst>
            </p:cNvPr>
            <p:cNvSpPr txBox="1"/>
            <p:nvPr/>
          </p:nvSpPr>
          <p:spPr>
            <a:xfrm>
              <a:off x="865833" y="149070"/>
              <a:ext cx="626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8F87058A-CDCC-47BE-934E-897F3EB4D5CF}"/>
                </a:ext>
              </a:extLst>
            </p:cNvPr>
            <p:cNvSpPr txBox="1"/>
            <p:nvPr/>
          </p:nvSpPr>
          <p:spPr>
            <a:xfrm>
              <a:off x="2269608" y="149069"/>
              <a:ext cx="7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F8EC82EF-FC74-430E-A4F9-15029331BC5A}"/>
                </a:ext>
              </a:extLst>
            </p:cNvPr>
            <p:cNvSpPr txBox="1"/>
            <p:nvPr/>
          </p:nvSpPr>
          <p:spPr>
            <a:xfrm>
              <a:off x="3678502" y="149068"/>
              <a:ext cx="944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98167A21-0DDB-49CD-8A12-69B8D5DCE6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15" b="3520"/>
            <a:stretch/>
          </p:blipFill>
          <p:spPr>
            <a:xfrm>
              <a:off x="1943040" y="369165"/>
              <a:ext cx="1443600" cy="1082700"/>
            </a:xfrm>
            <a:prstGeom prst="rect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941281E0-6F39-4E81-BED5-05810F1118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81" b="1654"/>
            <a:stretch/>
          </p:blipFill>
          <p:spPr>
            <a:xfrm>
              <a:off x="3429000" y="369165"/>
              <a:ext cx="1443600" cy="1082700"/>
            </a:xfrm>
            <a:prstGeom prst="rect">
              <a:avLst/>
            </a:prstGeom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</p:pic>
      </p:grpSp>
      <p:sp>
        <p:nvSpPr>
          <p:cNvPr id="59" name="文本框 58">
            <a:extLst>
              <a:ext uri="{FF2B5EF4-FFF2-40B4-BE49-F238E27FC236}">
                <a16:creationId xmlns:a16="http://schemas.microsoft.com/office/drawing/2014/main" id="{CC9A037C-BD7A-4819-ABEF-E04012D2ECA8}"/>
              </a:ext>
            </a:extLst>
          </p:cNvPr>
          <p:cNvSpPr txBox="1"/>
          <p:nvPr/>
        </p:nvSpPr>
        <p:spPr>
          <a:xfrm>
            <a:off x="-9855" y="5646999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H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0" name="对象 59">
            <a:extLst>
              <a:ext uri="{FF2B5EF4-FFF2-40B4-BE49-F238E27FC236}">
                <a16:creationId xmlns:a16="http://schemas.microsoft.com/office/drawing/2014/main" id="{AC182D0A-73AF-43EF-A237-B50BE2E1B1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434477"/>
              </p:ext>
            </p:extLst>
          </p:nvPr>
        </p:nvGraphicFramePr>
        <p:xfrm>
          <a:off x="4980743" y="5953867"/>
          <a:ext cx="1152000" cy="1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1" name="Prism 8" r:id="rId27" imgW="3626539" imgH="5565007" progId="Prism8.Document">
                  <p:embed/>
                </p:oleObj>
              </mc:Choice>
              <mc:Fallback>
                <p:oleObj name="Prism 8" r:id="rId27" imgW="3626539" imgH="5565007" progId="Prism8.Document">
                  <p:embed/>
                  <p:pic>
                    <p:nvPicPr>
                      <p:cNvPr id="29" name="对象 28">
                        <a:extLst>
                          <a:ext uri="{FF2B5EF4-FFF2-40B4-BE49-F238E27FC236}">
                            <a16:creationId xmlns:a16="http://schemas.microsoft.com/office/drawing/2014/main" id="{42EFB66F-00BF-4B60-AAE1-DC0933F10F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980743" y="5953867"/>
                        <a:ext cx="1152000" cy="176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组合 60">
            <a:extLst>
              <a:ext uri="{FF2B5EF4-FFF2-40B4-BE49-F238E27FC236}">
                <a16:creationId xmlns:a16="http://schemas.microsoft.com/office/drawing/2014/main" id="{F4006513-B6EA-47C0-8BB5-E3CC4A515B98}"/>
              </a:ext>
            </a:extLst>
          </p:cNvPr>
          <p:cNvGrpSpPr/>
          <p:nvPr/>
        </p:nvGrpSpPr>
        <p:grpSpPr>
          <a:xfrm>
            <a:off x="229194" y="5860384"/>
            <a:ext cx="4415519" cy="1295659"/>
            <a:chOff x="484063" y="1970454"/>
            <a:chExt cx="4415519" cy="1295659"/>
          </a:xfrm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id="{29C00AA4-03CF-4C49-8876-7771AD003CF0}"/>
                </a:ext>
              </a:extLst>
            </p:cNvPr>
            <p:cNvGrpSpPr/>
            <p:nvPr/>
          </p:nvGrpSpPr>
          <p:grpSpPr>
            <a:xfrm>
              <a:off x="484063" y="2183413"/>
              <a:ext cx="1443600" cy="1082700"/>
              <a:chOff x="627754" y="2550652"/>
              <a:chExt cx="1443600" cy="1082700"/>
            </a:xfrm>
          </p:grpSpPr>
          <p:pic>
            <p:nvPicPr>
              <p:cNvPr id="77" name="图片 76">
                <a:extLst>
                  <a:ext uri="{FF2B5EF4-FFF2-40B4-BE49-F238E27FC236}">
                    <a16:creationId xmlns:a16="http://schemas.microsoft.com/office/drawing/2014/main" id="{3A05958C-D575-445A-9C82-9393BEAF3B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" r="33413"/>
              <a:stretch/>
            </p:blipFill>
            <p:spPr>
              <a:xfrm>
                <a:off x="627754" y="2550652"/>
                <a:ext cx="1443600" cy="10827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cxnSp>
            <p:nvCxnSpPr>
              <p:cNvPr id="78" name="直接箭头连接符 77">
                <a:extLst>
                  <a:ext uri="{FF2B5EF4-FFF2-40B4-BE49-F238E27FC236}">
                    <a16:creationId xmlns:a16="http://schemas.microsoft.com/office/drawing/2014/main" id="{829E2459-CFA2-4050-A064-D7C39CBBF9CA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1477899" y="3057126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直接箭头连接符 78">
                <a:extLst>
                  <a:ext uri="{FF2B5EF4-FFF2-40B4-BE49-F238E27FC236}">
                    <a16:creationId xmlns:a16="http://schemas.microsoft.com/office/drawing/2014/main" id="{E96FF272-3568-46D0-B851-637E5B3A7E6B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1891919" y="3079986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04064678-2D15-4758-B9B4-57323B9969A7}"/>
                </a:ext>
              </a:extLst>
            </p:cNvPr>
            <p:cNvGrpSpPr/>
            <p:nvPr/>
          </p:nvGrpSpPr>
          <p:grpSpPr>
            <a:xfrm>
              <a:off x="1970022" y="2183413"/>
              <a:ext cx="1443600" cy="1082700"/>
              <a:chOff x="2114771" y="2550652"/>
              <a:chExt cx="1443600" cy="1082700"/>
            </a:xfrm>
          </p:grpSpPr>
          <p:pic>
            <p:nvPicPr>
              <p:cNvPr id="74" name="图片 73">
                <a:extLst>
                  <a:ext uri="{FF2B5EF4-FFF2-40B4-BE49-F238E27FC236}">
                    <a16:creationId xmlns:a16="http://schemas.microsoft.com/office/drawing/2014/main" id="{A1CB9AB5-7DAF-488A-9158-4191B616DC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99" r="16799"/>
              <a:stretch/>
            </p:blipFill>
            <p:spPr>
              <a:xfrm>
                <a:off x="2114771" y="2550652"/>
                <a:ext cx="1443600" cy="10827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cxnSp>
            <p:nvCxnSpPr>
              <p:cNvPr id="75" name="直接箭头连接符 74">
                <a:extLst>
                  <a:ext uri="{FF2B5EF4-FFF2-40B4-BE49-F238E27FC236}">
                    <a16:creationId xmlns:a16="http://schemas.microsoft.com/office/drawing/2014/main" id="{7509DDD1-733C-4AE7-B92C-C3C70FA25A32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2577141" y="3229045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接箭头连接符 75">
                <a:extLst>
                  <a:ext uri="{FF2B5EF4-FFF2-40B4-BE49-F238E27FC236}">
                    <a16:creationId xmlns:a16="http://schemas.microsoft.com/office/drawing/2014/main" id="{F2273DD5-5F26-4AB0-92FB-AD127514CE3A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2743583" y="2996965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1ACFDD9E-5AFE-4F3D-8BB7-9BDEF701BACC}"/>
                </a:ext>
              </a:extLst>
            </p:cNvPr>
            <p:cNvGrpSpPr/>
            <p:nvPr/>
          </p:nvGrpSpPr>
          <p:grpSpPr>
            <a:xfrm>
              <a:off x="3455982" y="2183413"/>
              <a:ext cx="1443600" cy="1082700"/>
              <a:chOff x="3601789" y="2550652"/>
              <a:chExt cx="1443600" cy="1082700"/>
            </a:xfrm>
          </p:grpSpPr>
          <p:pic>
            <p:nvPicPr>
              <p:cNvPr id="68" name="图片 67">
                <a:extLst>
                  <a:ext uri="{FF2B5EF4-FFF2-40B4-BE49-F238E27FC236}">
                    <a16:creationId xmlns:a16="http://schemas.microsoft.com/office/drawing/2014/main" id="{E031BBEA-B48A-483F-B74B-F397C8A610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 cstate="print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357" r="9241"/>
              <a:stretch/>
            </p:blipFill>
            <p:spPr>
              <a:xfrm>
                <a:off x="3601789" y="2550652"/>
                <a:ext cx="1443600" cy="10827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cxnSp>
            <p:nvCxnSpPr>
              <p:cNvPr id="69" name="直接连接符 68">
                <a:extLst>
                  <a:ext uri="{FF2B5EF4-FFF2-40B4-BE49-F238E27FC236}">
                    <a16:creationId xmlns:a16="http://schemas.microsoft.com/office/drawing/2014/main" id="{15380F73-63EE-4CA8-9AC9-43A09E1CD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1891" y="3526778"/>
                <a:ext cx="19507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直接箭头连接符 69">
                <a:extLst>
                  <a:ext uri="{FF2B5EF4-FFF2-40B4-BE49-F238E27FC236}">
                    <a16:creationId xmlns:a16="http://schemas.microsoft.com/office/drawing/2014/main" id="{7FF3A063-EF9D-4ED8-AB22-FD3DDC6873F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3663629" y="3387541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直接箭头连接符 70">
                <a:extLst>
                  <a:ext uri="{FF2B5EF4-FFF2-40B4-BE49-F238E27FC236}">
                    <a16:creationId xmlns:a16="http://schemas.microsoft.com/office/drawing/2014/main" id="{699E3D2E-3609-4A61-88F6-409C075458A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3954969" y="2983357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直接箭头连接符 71">
                <a:extLst>
                  <a:ext uri="{FF2B5EF4-FFF2-40B4-BE49-F238E27FC236}">
                    <a16:creationId xmlns:a16="http://schemas.microsoft.com/office/drawing/2014/main" id="{8BC1D8B4-21BD-431A-B0A5-A69C831DDB93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4460694" y="3325565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直接箭头连接符 72">
                <a:extLst>
                  <a:ext uri="{FF2B5EF4-FFF2-40B4-BE49-F238E27FC236}">
                    <a16:creationId xmlns:a16="http://schemas.microsoft.com/office/drawing/2014/main" id="{419CEF32-95DA-4CD0-99B8-D0ED16F64B16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V="1">
                <a:off x="4710503" y="3180915"/>
                <a:ext cx="59502" cy="104585"/>
              </a:xfrm>
              <a:prstGeom prst="straightConnector1">
                <a:avLst/>
              </a:prstGeom>
              <a:ln w="3175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C5EB1C13-B279-4690-8A24-081A8DA386D1}"/>
                </a:ext>
              </a:extLst>
            </p:cNvPr>
            <p:cNvSpPr txBox="1"/>
            <p:nvPr/>
          </p:nvSpPr>
          <p:spPr>
            <a:xfrm>
              <a:off x="892815" y="1970454"/>
              <a:ext cx="626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E63C2179-09BD-48E8-9486-B461345A1EA2}"/>
                </a:ext>
              </a:extLst>
            </p:cNvPr>
            <p:cNvSpPr txBox="1"/>
            <p:nvPr/>
          </p:nvSpPr>
          <p:spPr>
            <a:xfrm>
              <a:off x="2296590" y="1970454"/>
              <a:ext cx="790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61A37A5A-9489-4FC9-956D-09A93A6A3317}"/>
                </a:ext>
              </a:extLst>
            </p:cNvPr>
            <p:cNvSpPr txBox="1"/>
            <p:nvPr/>
          </p:nvSpPr>
          <p:spPr>
            <a:xfrm>
              <a:off x="3705484" y="1970454"/>
              <a:ext cx="944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16C006B7-D248-4294-B0C1-C2AB30AF0576}"/>
              </a:ext>
            </a:extLst>
          </p:cNvPr>
          <p:cNvSpPr txBox="1"/>
          <p:nvPr/>
        </p:nvSpPr>
        <p:spPr>
          <a:xfrm>
            <a:off x="4813510" y="3950510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G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90C23E25-5A21-43AE-9989-553B993E5334}"/>
              </a:ext>
            </a:extLst>
          </p:cNvPr>
          <p:cNvSpPr txBox="1"/>
          <p:nvPr/>
        </p:nvSpPr>
        <p:spPr>
          <a:xfrm>
            <a:off x="4813510" y="565233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55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6ADD7B-33B7-4B85-9CC8-0950013C23F7}"/>
              </a:ext>
            </a:extLst>
          </p:cNvPr>
          <p:cNvSpPr txBox="1"/>
          <p:nvPr/>
        </p:nvSpPr>
        <p:spPr>
          <a:xfrm>
            <a:off x="-5175" y="169170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309540F-0050-4CD7-A303-9A4AE07746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650349"/>
              </p:ext>
            </p:extLst>
          </p:nvPr>
        </p:nvGraphicFramePr>
        <p:xfrm>
          <a:off x="4944701" y="1897048"/>
          <a:ext cx="1080000" cy="173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2" name="Prism 8" r:id="rId3" imgW="3722647" imgH="5985802" progId="Prism8.Document">
                  <p:embed/>
                </p:oleObj>
              </mc:Choice>
              <mc:Fallback>
                <p:oleObj name="Prism 8" r:id="rId3" imgW="3722647" imgH="5985802" progId="Prism8.Document">
                  <p:embed/>
                  <p:pic>
                    <p:nvPicPr>
                      <p:cNvPr id="18" name="对象 17">
                        <a:extLst>
                          <a:ext uri="{FF2B5EF4-FFF2-40B4-BE49-F238E27FC236}">
                            <a16:creationId xmlns:a16="http://schemas.microsoft.com/office/drawing/2014/main" id="{8A08B47A-BD64-4E85-9724-18204E0BA0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44701" y="1897048"/>
                        <a:ext cx="1080000" cy="173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>
            <a:extLst>
              <a:ext uri="{FF2B5EF4-FFF2-40B4-BE49-F238E27FC236}">
                <a16:creationId xmlns:a16="http://schemas.microsoft.com/office/drawing/2014/main" id="{F1CD2A2F-02B0-472C-9300-828D060AADB6}"/>
              </a:ext>
            </a:extLst>
          </p:cNvPr>
          <p:cNvGrpSpPr/>
          <p:nvPr/>
        </p:nvGrpSpPr>
        <p:grpSpPr>
          <a:xfrm>
            <a:off x="3168395" y="3759317"/>
            <a:ext cx="1443600" cy="1082700"/>
            <a:chOff x="3089246" y="2625612"/>
            <a:chExt cx="1443600" cy="108270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E31FB99C-74CA-40CE-97E3-3F2B83692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" r="32703"/>
            <a:stretch/>
          </p:blipFill>
          <p:spPr>
            <a:xfrm>
              <a:off x="3089246" y="2625612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54FC464-219D-4752-AFEB-6DB71AD22F0D}"/>
                </a:ext>
              </a:extLst>
            </p:cNvPr>
            <p:cNvCxnSpPr>
              <a:cxnSpLocks/>
            </p:cNvCxnSpPr>
            <p:nvPr/>
          </p:nvCxnSpPr>
          <p:spPr>
            <a:xfrm>
              <a:off x="4244051" y="3610888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B7833F4D-2DEB-4704-B9C0-55E84A11BFFC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915742" y="2861755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280C40DB-0932-4AC4-A263-6FC7CB98B378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472723" y="2897164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11B07D4-E0B6-487F-BCEE-B0198FFEA542}"/>
              </a:ext>
            </a:extLst>
          </p:cNvPr>
          <p:cNvGrpSpPr/>
          <p:nvPr/>
        </p:nvGrpSpPr>
        <p:grpSpPr>
          <a:xfrm>
            <a:off x="1682884" y="3759317"/>
            <a:ext cx="1443600" cy="1082700"/>
            <a:chOff x="1607733" y="2625612"/>
            <a:chExt cx="1443600" cy="108270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8B77D59F-19C1-4BAF-95CE-E9651FA3C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9" r="31169"/>
            <a:stretch/>
          </p:blipFill>
          <p:spPr>
            <a:xfrm>
              <a:off x="1607733" y="2625612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68501D50-1881-42B2-A7FE-4C7ABEBCCF52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077837" y="3104820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68DB1528-C0E4-4CCD-A2AC-BFD2657A3CFA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434258" y="2920112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30C8697F-8744-4482-8615-E0B9A5902107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650052" y="2832485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38D100EF-FF27-4A73-8AB8-877E35A2ECEA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1733953" y="3443369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4228B48C-3665-4AA6-89D8-2036293791B1}"/>
              </a:ext>
            </a:extLst>
          </p:cNvPr>
          <p:cNvGrpSpPr/>
          <p:nvPr/>
        </p:nvGrpSpPr>
        <p:grpSpPr>
          <a:xfrm>
            <a:off x="197372" y="3759317"/>
            <a:ext cx="1443600" cy="1082700"/>
            <a:chOff x="126221" y="2625612"/>
            <a:chExt cx="1443600" cy="108270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615E0BC1-AD3E-4580-B4E4-26CA907D90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126221" y="2625612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C662A4E6-32FB-40EE-87B9-84D01FE8F340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692600" y="3156409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1C5AB62D-A954-43A5-9F7A-A8CD3A2BE1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425178"/>
              </p:ext>
            </p:extLst>
          </p:nvPr>
        </p:nvGraphicFramePr>
        <p:xfrm>
          <a:off x="4963192" y="3507371"/>
          <a:ext cx="1080000" cy="1852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3" name="Prism 8" r:id="rId11" imgW="3626539" imgH="6217257" progId="Prism8.Document">
                  <p:embed/>
                </p:oleObj>
              </mc:Choice>
              <mc:Fallback>
                <p:oleObj name="Prism 8" r:id="rId11" imgW="3626539" imgH="6217257" progId="Prism8.Document">
                  <p:embed/>
                  <p:pic>
                    <p:nvPicPr>
                      <p:cNvPr id="111" name="对象 110">
                        <a:extLst>
                          <a:ext uri="{FF2B5EF4-FFF2-40B4-BE49-F238E27FC236}">
                            <a16:creationId xmlns:a16="http://schemas.microsoft.com/office/drawing/2014/main" id="{3DCF9B7A-2AE6-4116-8863-7BCA270EB1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63192" y="3507371"/>
                        <a:ext cx="1080000" cy="1852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id="{7DE6AF7B-FE74-47D0-A211-05ED537F9C0D}"/>
              </a:ext>
            </a:extLst>
          </p:cNvPr>
          <p:cNvGrpSpPr/>
          <p:nvPr/>
        </p:nvGrpSpPr>
        <p:grpSpPr>
          <a:xfrm>
            <a:off x="202547" y="5438644"/>
            <a:ext cx="1443600" cy="1082700"/>
            <a:chOff x="138509" y="7202836"/>
            <a:chExt cx="1443600" cy="1082700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F7197A86-A39C-4293-8913-ACB4629A49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99" r="16799"/>
            <a:stretch/>
          </p:blipFill>
          <p:spPr>
            <a:xfrm>
              <a:off x="138509" y="7202836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DE4C5489-AAA9-46CB-B5A5-F35F9EEB77FA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818270" y="7927506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2A00C201-0692-4F93-9573-AFF3D67E28D1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767431" y="7817935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5BAD5C7-06D5-4A69-BDB1-248F5A1D6530}"/>
              </a:ext>
            </a:extLst>
          </p:cNvPr>
          <p:cNvGrpSpPr/>
          <p:nvPr/>
        </p:nvGrpSpPr>
        <p:grpSpPr>
          <a:xfrm>
            <a:off x="1688059" y="5438644"/>
            <a:ext cx="1443600" cy="1082700"/>
            <a:chOff x="1614509" y="7202836"/>
            <a:chExt cx="1443600" cy="1082700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25DF5ECC-A4DA-430E-A6DE-D2AC41DFAD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61" r="16637"/>
            <a:stretch/>
          </p:blipFill>
          <p:spPr>
            <a:xfrm>
              <a:off x="1614509" y="7202836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B2F007D0-62FE-4B1D-B853-1CBE1E5A4F3C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1745611" y="7506883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C91F6B6E-414C-46C3-880E-6AF9708F277B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1900037" y="8047830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C8A4E153-0DFC-4169-9F97-391BC3AE1DAB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844304" y="8107993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638B80B5-D876-4D75-AE89-946F46FD3928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713029" y="7691894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55FCC4A7-E679-4AC3-96E2-BAF90F730D73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835086" y="7424819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81725F3F-C2CE-4426-81ED-B7662A5E724C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2021998" y="8175236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37F98BE5-0C63-42BC-8ACF-F185F19156D3}"/>
              </a:ext>
            </a:extLst>
          </p:cNvPr>
          <p:cNvGrpSpPr/>
          <p:nvPr/>
        </p:nvGrpSpPr>
        <p:grpSpPr>
          <a:xfrm>
            <a:off x="3173570" y="5438644"/>
            <a:ext cx="1443600" cy="1082700"/>
            <a:chOff x="3090509" y="7202836"/>
            <a:chExt cx="1443600" cy="1082700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3DF8D8DA-94DC-40C3-9D71-AE71B64FD1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61" r="16637"/>
            <a:stretch/>
          </p:blipFill>
          <p:spPr>
            <a:xfrm>
              <a:off x="3090509" y="7202836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DEF632D5-FAAD-4D24-89FD-424BA112F24C}"/>
                </a:ext>
              </a:extLst>
            </p:cNvPr>
            <p:cNvCxnSpPr>
              <a:cxnSpLocks/>
            </p:cNvCxnSpPr>
            <p:nvPr/>
          </p:nvCxnSpPr>
          <p:spPr>
            <a:xfrm>
              <a:off x="4244051" y="8193048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026D14AB-C1DC-4C24-9E53-EEC17A3F3FB6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453756" y="7571569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C3E52438-1AE8-4A87-9967-F0D24A975C6A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4301677" y="7811599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48561CCE-2A6B-4B1A-B389-F239258A21CA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846107" y="7761341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1F31F411-33BD-474E-B274-4030DD0CD109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3241145" y="7953438"/>
              <a:ext cx="59502" cy="104585"/>
            </a:xfrm>
            <a:prstGeom prst="straightConnector1">
              <a:avLst/>
            </a:prstGeom>
            <a:ln w="317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37" name="对象 36">
            <a:extLst>
              <a:ext uri="{FF2B5EF4-FFF2-40B4-BE49-F238E27FC236}">
                <a16:creationId xmlns:a16="http://schemas.microsoft.com/office/drawing/2014/main" id="{C13BD9BE-85A2-4702-BB98-625B94057E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15521"/>
              </p:ext>
            </p:extLst>
          </p:nvPr>
        </p:nvGraphicFramePr>
        <p:xfrm>
          <a:off x="4634525" y="5289074"/>
          <a:ext cx="1080000" cy="1715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4" name="Prism 8" r:id="rId19" imgW="3768361" imgH="5993361" progId="Prism8.Document">
                  <p:embed/>
                </p:oleObj>
              </mc:Choice>
              <mc:Fallback>
                <p:oleObj name="Prism 8" r:id="rId19" imgW="3768361" imgH="5993361" progId="Prism8.Document">
                  <p:embed/>
                  <p:pic>
                    <p:nvPicPr>
                      <p:cNvPr id="126" name="对象 125">
                        <a:extLst>
                          <a:ext uri="{FF2B5EF4-FFF2-40B4-BE49-F238E27FC236}">
                            <a16:creationId xmlns:a16="http://schemas.microsoft.com/office/drawing/2014/main" id="{FF2139E0-E0C8-4B7F-8B09-301BB9BCB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634525" y="5289074"/>
                        <a:ext cx="1080000" cy="1715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extLst>
              <a:ext uri="{FF2B5EF4-FFF2-40B4-BE49-F238E27FC236}">
                <a16:creationId xmlns:a16="http://schemas.microsoft.com/office/drawing/2014/main" id="{F883FA0A-2D08-4000-9710-DFC62DF140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924732"/>
              </p:ext>
            </p:extLst>
          </p:nvPr>
        </p:nvGraphicFramePr>
        <p:xfrm>
          <a:off x="5718175" y="5219402"/>
          <a:ext cx="1135063" cy="178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" name="Prism 8" r:id="rId21" imgW="3817439" imgH="5987224" progId="Prism8.Document">
                  <p:embed/>
                </p:oleObj>
              </mc:Choice>
              <mc:Fallback>
                <p:oleObj name="Prism 8" r:id="rId21" imgW="3817439" imgH="5987224" progId="Prism8.Document">
                  <p:embed/>
                  <p:pic>
                    <p:nvPicPr>
                      <p:cNvPr id="127" name="对象 126">
                        <a:extLst>
                          <a:ext uri="{FF2B5EF4-FFF2-40B4-BE49-F238E27FC236}">
                            <a16:creationId xmlns:a16="http://schemas.microsoft.com/office/drawing/2014/main" id="{26FB56DC-B8DB-476F-8582-832F4E6A8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718175" y="5219402"/>
                        <a:ext cx="1135063" cy="178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文本框 38">
            <a:extLst>
              <a:ext uri="{FF2B5EF4-FFF2-40B4-BE49-F238E27FC236}">
                <a16:creationId xmlns:a16="http://schemas.microsoft.com/office/drawing/2014/main" id="{BBCD8C2F-C36D-4392-BCC5-9B07F71BC1FE}"/>
              </a:ext>
            </a:extLst>
          </p:cNvPr>
          <p:cNvSpPr txBox="1"/>
          <p:nvPr/>
        </p:nvSpPr>
        <p:spPr>
          <a:xfrm>
            <a:off x="-5175" y="340641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580AE7CA-1C44-46EC-9C1E-1B63F37E8001}"/>
              </a:ext>
            </a:extLst>
          </p:cNvPr>
          <p:cNvSpPr txBox="1"/>
          <p:nvPr/>
        </p:nvSpPr>
        <p:spPr>
          <a:xfrm>
            <a:off x="0" y="502639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G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9FD13810-53FC-4F96-ACFA-D558AE9489B8}"/>
              </a:ext>
            </a:extLst>
          </p:cNvPr>
          <p:cNvSpPr txBox="1"/>
          <p:nvPr/>
        </p:nvSpPr>
        <p:spPr>
          <a:xfrm>
            <a:off x="4653886" y="502639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H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4330DAE2-CE24-40A3-ABE9-F74408DA5B29}"/>
              </a:ext>
            </a:extLst>
          </p:cNvPr>
          <p:cNvSpPr txBox="1"/>
          <p:nvPr/>
        </p:nvSpPr>
        <p:spPr>
          <a:xfrm>
            <a:off x="545650" y="5208325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="1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="1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66C1FFD4-317D-438E-848C-CB2632019AE3}"/>
              </a:ext>
            </a:extLst>
          </p:cNvPr>
          <p:cNvSpPr txBox="1"/>
          <p:nvPr/>
        </p:nvSpPr>
        <p:spPr>
          <a:xfrm>
            <a:off x="3277252" y="5208325"/>
            <a:ext cx="1236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b="1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="1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P311+si-VEGF</a:t>
            </a:r>
            <a:endParaRPr lang="zh-CN" altLang="en-US" sz="1000" b="1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BC1EC215-0921-4B8F-827F-6ED581604B54}"/>
              </a:ext>
            </a:extLst>
          </p:cNvPr>
          <p:cNvGrpSpPr/>
          <p:nvPr/>
        </p:nvGrpSpPr>
        <p:grpSpPr>
          <a:xfrm>
            <a:off x="197372" y="1866712"/>
            <a:ext cx="4414623" cy="1328382"/>
            <a:chOff x="197372" y="1743142"/>
            <a:chExt cx="4414623" cy="132838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4464F713-1030-486F-8FD1-39A37AB2D08D}"/>
                </a:ext>
              </a:extLst>
            </p:cNvPr>
            <p:cNvSpPr txBox="1"/>
            <p:nvPr/>
          </p:nvSpPr>
          <p:spPr>
            <a:xfrm>
              <a:off x="545650" y="1755680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F545A6BE-A1C1-4E6D-A1E2-CE19B3032D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4" b="12011"/>
            <a:stretch/>
          </p:blipFill>
          <p:spPr>
            <a:xfrm>
              <a:off x="3168395" y="1986419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E2D48DF-5AE1-4E4C-8746-CB4115F539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35"/>
            <a:stretch/>
          </p:blipFill>
          <p:spPr>
            <a:xfrm>
              <a:off x="197372" y="1986418"/>
              <a:ext cx="1443600" cy="108270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87597AB-01DC-486F-B15F-7F2B830106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46" b="1688"/>
            <a:stretch/>
          </p:blipFill>
          <p:spPr>
            <a:xfrm>
              <a:off x="1682883" y="1988823"/>
              <a:ext cx="1443600" cy="108270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EE64079-07A3-4411-A972-1C351C050B2F}"/>
                </a:ext>
              </a:extLst>
            </p:cNvPr>
            <p:cNvSpPr txBox="1"/>
            <p:nvPr/>
          </p:nvSpPr>
          <p:spPr>
            <a:xfrm>
              <a:off x="3272077" y="1743142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P311+si-VEGF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1FACA765-42DB-4751-B328-CC44745B7691}"/>
                </a:ext>
              </a:extLst>
            </p:cNvPr>
            <p:cNvSpPr txBox="1"/>
            <p:nvPr/>
          </p:nvSpPr>
          <p:spPr>
            <a:xfrm>
              <a:off x="1829045" y="1743143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id="{DA56AB1A-FBDD-4A7C-847F-DD8A9476A7B0}"/>
              </a:ext>
            </a:extLst>
          </p:cNvPr>
          <p:cNvSpPr txBox="1"/>
          <p:nvPr/>
        </p:nvSpPr>
        <p:spPr>
          <a:xfrm>
            <a:off x="1834221" y="5201794"/>
            <a:ext cx="11512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P311+si-Ctrl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4A81024F-3767-4EC4-B3B0-801686236DFA}"/>
              </a:ext>
            </a:extLst>
          </p:cNvPr>
          <p:cNvSpPr txBox="1"/>
          <p:nvPr/>
        </p:nvSpPr>
        <p:spPr>
          <a:xfrm>
            <a:off x="545650" y="3541252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="1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="1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E6D96765-D2D6-4448-9F8A-EF18233AF158}"/>
              </a:ext>
            </a:extLst>
          </p:cNvPr>
          <p:cNvSpPr txBox="1"/>
          <p:nvPr/>
        </p:nvSpPr>
        <p:spPr>
          <a:xfrm>
            <a:off x="3272077" y="3541252"/>
            <a:ext cx="1236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b="1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="1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P311+si-VEGF</a:t>
            </a:r>
            <a:endParaRPr lang="zh-CN" altLang="en-US" sz="1000" b="1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A41C1DB4-E93D-488D-979F-4138E04D534E}"/>
              </a:ext>
            </a:extLst>
          </p:cNvPr>
          <p:cNvSpPr txBox="1"/>
          <p:nvPr/>
        </p:nvSpPr>
        <p:spPr>
          <a:xfrm>
            <a:off x="1829046" y="3541252"/>
            <a:ext cx="11512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P311+si-Ctrl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894D76AD-C80A-4A97-8371-3165820CAB71}"/>
              </a:ext>
            </a:extLst>
          </p:cNvPr>
          <p:cNvSpPr txBox="1"/>
          <p:nvPr/>
        </p:nvSpPr>
        <p:spPr>
          <a:xfrm rot="16200000">
            <a:off x="-190522" y="5856884"/>
            <a:ext cx="573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VEGF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B67850CF-BC71-48B0-8145-E33807B7C1D1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5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0B8E1B29-03F8-4EA5-894C-C0998050530C}"/>
              </a:ext>
            </a:extLst>
          </p:cNvPr>
          <p:cNvSpPr txBox="1"/>
          <p:nvPr/>
        </p:nvSpPr>
        <p:spPr>
          <a:xfrm>
            <a:off x="-22465" y="-511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1" name="对象 60">
            <a:extLst>
              <a:ext uri="{FF2B5EF4-FFF2-40B4-BE49-F238E27FC236}">
                <a16:creationId xmlns:a16="http://schemas.microsoft.com/office/drawing/2014/main" id="{3921E8C8-0EDC-4070-A782-66BBA7F3E4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245349"/>
              </p:ext>
            </p:extLst>
          </p:nvPr>
        </p:nvGraphicFramePr>
        <p:xfrm>
          <a:off x="4953000" y="268288"/>
          <a:ext cx="1090613" cy="174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6" name="Prism 8" r:id="rId26" imgW="3764138" imgH="6023589" progId="Prism8.Document">
                  <p:embed/>
                </p:oleObj>
              </mc:Choice>
              <mc:Fallback>
                <p:oleObj name="Prism 8" r:id="rId26" imgW="3764138" imgH="6023589" progId="Prism8.Document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AB321546-8200-4695-8871-F0F4B4727C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953000" y="268288"/>
                        <a:ext cx="1090613" cy="174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组合 63">
            <a:extLst>
              <a:ext uri="{FF2B5EF4-FFF2-40B4-BE49-F238E27FC236}">
                <a16:creationId xmlns:a16="http://schemas.microsoft.com/office/drawing/2014/main" id="{E692E0EA-D778-49BC-BA90-1C66A7A0EC50}"/>
              </a:ext>
            </a:extLst>
          </p:cNvPr>
          <p:cNvGrpSpPr/>
          <p:nvPr/>
        </p:nvGrpSpPr>
        <p:grpSpPr>
          <a:xfrm>
            <a:off x="766662" y="307435"/>
            <a:ext cx="3500653" cy="1319805"/>
            <a:chOff x="148812" y="579283"/>
            <a:chExt cx="3500653" cy="1319805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8100EE23-3167-4BE0-9BB5-2A083AF950D1}"/>
                </a:ext>
              </a:extLst>
            </p:cNvPr>
            <p:cNvGrpSpPr/>
            <p:nvPr/>
          </p:nvGrpSpPr>
          <p:grpSpPr>
            <a:xfrm>
              <a:off x="148812" y="579283"/>
              <a:ext cx="3500653" cy="1319805"/>
              <a:chOff x="405125" y="578841"/>
              <a:chExt cx="3500653" cy="1319805"/>
            </a:xfrm>
          </p:grpSpPr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id="{45C1F86D-9049-4A36-97C3-7C2F0C8ACB9B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57" r="33147"/>
              <a:stretch/>
            </p:blipFill>
            <p:spPr>
              <a:xfrm>
                <a:off x="1069249" y="1144875"/>
                <a:ext cx="2160000" cy="360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54" name="图片 53">
                <a:extLst>
                  <a:ext uri="{FF2B5EF4-FFF2-40B4-BE49-F238E27FC236}">
                    <a16:creationId xmlns:a16="http://schemas.microsoft.com/office/drawing/2014/main" id="{A297A6F4-5AED-490F-A441-ABE1C3061BC4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09" r="33440"/>
              <a:stretch/>
            </p:blipFill>
            <p:spPr>
              <a:xfrm>
                <a:off x="1069249" y="1538646"/>
                <a:ext cx="2160000" cy="360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A5C205ED-A3E2-4792-A661-DBCC51FA9B50}"/>
                  </a:ext>
                </a:extLst>
              </p:cNvPr>
              <p:cNvSpPr txBox="1"/>
              <p:nvPr/>
            </p:nvSpPr>
            <p:spPr>
              <a:xfrm>
                <a:off x="526953" y="1201765"/>
                <a:ext cx="5693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VEGF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5DAE8103-411D-4A88-AA9D-C2E9598485ED}"/>
                  </a:ext>
                </a:extLst>
              </p:cNvPr>
              <p:cNvSpPr txBox="1"/>
              <p:nvPr/>
            </p:nvSpPr>
            <p:spPr>
              <a:xfrm>
                <a:off x="405125" y="1595535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GAPDH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FA2C4FF0-DDF1-4404-A6FE-81A37E2AD564}"/>
                  </a:ext>
                </a:extLst>
              </p:cNvPr>
              <p:cNvSpPr txBox="1"/>
              <p:nvPr/>
            </p:nvSpPr>
            <p:spPr>
              <a:xfrm rot="18900000">
                <a:off x="1216702" y="751132"/>
                <a:ext cx="7489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MSCs</a:t>
                </a:r>
                <a:r>
                  <a:rPr lang="en-US" altLang="zh-CN" sz="1000" baseline="30000" dirty="0">
                    <a:latin typeface="Arial Black" panose="020B0A04020102020204" pitchFamily="34" charset="0"/>
                  </a:rPr>
                  <a:t>Ctrl</a:t>
                </a:r>
                <a:endParaRPr lang="zh-CN" altLang="en-US" sz="1000" baseline="30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B085DD1B-F461-4E56-8E8E-39490509955F}"/>
                  </a:ext>
                </a:extLst>
              </p:cNvPr>
              <p:cNvSpPr txBox="1"/>
              <p:nvPr/>
            </p:nvSpPr>
            <p:spPr>
              <a:xfrm rot="18900000">
                <a:off x="1898753" y="608879"/>
                <a:ext cx="11512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MSCs</a:t>
                </a:r>
                <a:r>
                  <a:rPr lang="en-US" altLang="zh-CN" sz="1000" baseline="30000" dirty="0">
                    <a:latin typeface="Arial Black" panose="020B0A04020102020204" pitchFamily="34" charset="0"/>
                  </a:rPr>
                  <a:t>P311+si-Ctrl</a:t>
                </a:r>
                <a:endParaRPr lang="zh-CN" altLang="en-US" sz="1000" baseline="30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FFD4B195-F19C-48A7-A3E2-87BD16AC9660}"/>
                  </a:ext>
                </a:extLst>
              </p:cNvPr>
              <p:cNvSpPr txBox="1"/>
              <p:nvPr/>
            </p:nvSpPr>
            <p:spPr>
              <a:xfrm rot="18900000">
                <a:off x="2669542" y="578841"/>
                <a:ext cx="123623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MSCs</a:t>
                </a:r>
                <a:r>
                  <a:rPr lang="en-US" altLang="zh-CN" sz="1000" baseline="30000" dirty="0">
                    <a:latin typeface="Arial Black" panose="020B0A04020102020204" pitchFamily="34" charset="0"/>
                  </a:rPr>
                  <a:t>P311+si-VEGF</a:t>
                </a:r>
                <a:endParaRPr lang="zh-CN" altLang="en-US" sz="1000" baseline="30000" dirty="0"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1531C187-2252-4DFF-8BA0-51F1E5CE0B61}"/>
                </a:ext>
              </a:extLst>
            </p:cNvPr>
            <p:cNvSpPr txBox="1"/>
            <p:nvPr/>
          </p:nvSpPr>
          <p:spPr>
            <a:xfrm>
              <a:off x="2942285" y="1595977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36KD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66E9E0ED-6E5C-46F8-8366-498DD1BACC52}"/>
                </a:ext>
              </a:extLst>
            </p:cNvPr>
            <p:cNvSpPr txBox="1"/>
            <p:nvPr/>
          </p:nvSpPr>
          <p:spPr>
            <a:xfrm>
              <a:off x="2942285" y="1193065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12KD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:a16="http://schemas.microsoft.com/office/drawing/2014/main" id="{1B92A8F0-94BF-43E8-8446-07D1AA9A58E7}"/>
              </a:ext>
            </a:extLst>
          </p:cNvPr>
          <p:cNvSpPr txBox="1"/>
          <p:nvPr/>
        </p:nvSpPr>
        <p:spPr>
          <a:xfrm>
            <a:off x="4657893" y="-1046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BEECD5F2-A845-46C0-91B7-39B6A361B976}"/>
              </a:ext>
            </a:extLst>
          </p:cNvPr>
          <p:cNvSpPr txBox="1"/>
          <p:nvPr/>
        </p:nvSpPr>
        <p:spPr>
          <a:xfrm>
            <a:off x="4657893" y="16881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03A53ABB-34FB-4F83-85C6-7856EF312FF1}"/>
              </a:ext>
            </a:extLst>
          </p:cNvPr>
          <p:cNvSpPr txBox="1"/>
          <p:nvPr/>
        </p:nvSpPr>
        <p:spPr>
          <a:xfrm>
            <a:off x="4662702" y="340641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F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7F7F1E87-FBCF-43C2-925E-C21ACBDB20C9}"/>
              </a:ext>
            </a:extLst>
          </p:cNvPr>
          <p:cNvSpPr txBox="1"/>
          <p:nvPr/>
        </p:nvSpPr>
        <p:spPr>
          <a:xfrm>
            <a:off x="5706095" y="502639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I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7740E1AD-4484-4D58-816B-9D783BE4664B}"/>
              </a:ext>
            </a:extLst>
          </p:cNvPr>
          <p:cNvSpPr txBox="1"/>
          <p:nvPr/>
        </p:nvSpPr>
        <p:spPr>
          <a:xfrm>
            <a:off x="-19916" y="675806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J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855604B1-88E4-446C-BC88-2C44EE369A23}"/>
              </a:ext>
            </a:extLst>
          </p:cNvPr>
          <p:cNvSpPr txBox="1"/>
          <p:nvPr/>
        </p:nvSpPr>
        <p:spPr>
          <a:xfrm>
            <a:off x="4653886" y="6758067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 Black" panose="020B0A04020102020204" pitchFamily="34" charset="0"/>
                <a:cs typeface="Arial" panose="020B0604020202020204" pitchFamily="34" charset="0"/>
              </a:rPr>
              <a:t>K</a:t>
            </a:r>
            <a:endParaRPr lang="zh-CN" altLang="en-US" sz="1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9" name="对象 88">
            <a:extLst>
              <a:ext uri="{FF2B5EF4-FFF2-40B4-BE49-F238E27FC236}">
                <a16:creationId xmlns:a16="http://schemas.microsoft.com/office/drawing/2014/main" id="{9E230197-977D-473C-872D-C33A478FD1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572875"/>
              </p:ext>
            </p:extLst>
          </p:nvPr>
        </p:nvGraphicFramePr>
        <p:xfrm>
          <a:off x="4965700" y="6977063"/>
          <a:ext cx="1192213" cy="190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7" name="Prism 8" r:id="rId30" imgW="3770261" imgH="6034390" progId="Prism8.Document">
                  <p:embed/>
                </p:oleObj>
              </mc:Choice>
              <mc:Fallback>
                <p:oleObj name="Prism 8" r:id="rId30" imgW="3770261" imgH="6034390" progId="Prism8.Document">
                  <p:embed/>
                  <p:pic>
                    <p:nvPicPr>
                      <p:cNvPr id="52" name="对象 51">
                        <a:extLst>
                          <a:ext uri="{FF2B5EF4-FFF2-40B4-BE49-F238E27FC236}">
                            <a16:creationId xmlns:a16="http://schemas.microsoft.com/office/drawing/2014/main" id="{6E6041C3-19BC-47D0-AFDE-79D08F1C78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4965700" y="6977063"/>
                        <a:ext cx="1192213" cy="190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0" name="组合 89">
            <a:extLst>
              <a:ext uri="{FF2B5EF4-FFF2-40B4-BE49-F238E27FC236}">
                <a16:creationId xmlns:a16="http://schemas.microsoft.com/office/drawing/2014/main" id="{0C5CFAE8-7C8D-40F7-8EB3-97527C42846D}"/>
              </a:ext>
            </a:extLst>
          </p:cNvPr>
          <p:cNvGrpSpPr/>
          <p:nvPr/>
        </p:nvGrpSpPr>
        <p:grpSpPr>
          <a:xfrm>
            <a:off x="-8876" y="6994586"/>
            <a:ext cx="4626046" cy="1305436"/>
            <a:chOff x="-8876" y="168469"/>
            <a:chExt cx="4626046" cy="1305436"/>
          </a:xfrm>
        </p:grpSpPr>
        <p:pic>
          <p:nvPicPr>
            <p:cNvPr id="91" name="图片 90">
              <a:extLst>
                <a:ext uri="{FF2B5EF4-FFF2-40B4-BE49-F238E27FC236}">
                  <a16:creationId xmlns:a16="http://schemas.microsoft.com/office/drawing/2014/main" id="{43C6C87A-F54D-4335-86B7-7755D56C10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94" r="13624"/>
            <a:stretch/>
          </p:blipFill>
          <p:spPr>
            <a:xfrm>
              <a:off x="202547" y="391205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92" name="图片 91">
              <a:extLst>
                <a:ext uri="{FF2B5EF4-FFF2-40B4-BE49-F238E27FC236}">
                  <a16:creationId xmlns:a16="http://schemas.microsoft.com/office/drawing/2014/main" id="{DAC12D8A-15C3-4C75-8734-C2D8FE1F93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1688058" y="391205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93" name="图片 92">
              <a:extLst>
                <a:ext uri="{FF2B5EF4-FFF2-40B4-BE49-F238E27FC236}">
                  <a16:creationId xmlns:a16="http://schemas.microsoft.com/office/drawing/2014/main" id="{3E94326E-60A4-4FB2-87D6-D8D00CFDA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BEBA8EAE-BF5A-486C-A8C5-ECC9F3942E4B}">
                  <a14:imgProps xmlns:a14="http://schemas.microsoft.com/office/drawing/2010/main">
                    <a14:imgLayer r:embed="rId3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25" r="7593"/>
            <a:stretch/>
          </p:blipFill>
          <p:spPr>
            <a:xfrm>
              <a:off x="3173570" y="391205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0F159F46-B042-4927-AB25-7BB393B296D4}"/>
                </a:ext>
              </a:extLst>
            </p:cNvPr>
            <p:cNvSpPr txBox="1"/>
            <p:nvPr/>
          </p:nvSpPr>
          <p:spPr>
            <a:xfrm rot="16200000">
              <a:off x="-232021" y="821595"/>
              <a:ext cx="6925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TNF-α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BBB239DB-AA7D-4FB5-9CF8-C20448258F11}"/>
                </a:ext>
              </a:extLst>
            </p:cNvPr>
            <p:cNvSpPr txBox="1"/>
            <p:nvPr/>
          </p:nvSpPr>
          <p:spPr>
            <a:xfrm>
              <a:off x="549886" y="168469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C297DBD2-3924-4ACF-A79F-1CB5B070AD8A}"/>
                </a:ext>
              </a:extLst>
            </p:cNvPr>
            <p:cNvSpPr txBox="1"/>
            <p:nvPr/>
          </p:nvSpPr>
          <p:spPr>
            <a:xfrm>
              <a:off x="3277252" y="168469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P311+si-VEGF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27150767-7F7D-4CCF-9F93-52C97B268EDE}"/>
                </a:ext>
              </a:extLst>
            </p:cNvPr>
            <p:cNvSpPr txBox="1"/>
            <p:nvPr/>
          </p:nvSpPr>
          <p:spPr>
            <a:xfrm>
              <a:off x="1834220" y="168469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60B9D3F4-2FE7-44E8-B4CB-FDD0209AB7D1}"/>
                </a:ext>
              </a:extLst>
            </p:cNvPr>
            <p:cNvCxnSpPr>
              <a:cxnSpLocks/>
            </p:cNvCxnSpPr>
            <p:nvPr/>
          </p:nvCxnSpPr>
          <p:spPr>
            <a:xfrm>
              <a:off x="4318413" y="1372649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80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9356EBC-F2DD-49DC-AE2E-DED1020D586A}"/>
              </a:ext>
            </a:extLst>
          </p:cNvPr>
          <p:cNvSpPr txBox="1"/>
          <p:nvPr/>
        </p:nvSpPr>
        <p:spPr>
          <a:xfrm>
            <a:off x="-22465" y="-511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L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69D6C31-2FE7-4704-8F30-88EE39DB0ECF}"/>
              </a:ext>
            </a:extLst>
          </p:cNvPr>
          <p:cNvSpPr txBox="1"/>
          <p:nvPr/>
        </p:nvSpPr>
        <p:spPr>
          <a:xfrm>
            <a:off x="-22465" y="157835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N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28F5B98B-138B-4CC4-860E-B9DC7F582AA3}"/>
              </a:ext>
            </a:extLst>
          </p:cNvPr>
          <p:cNvGrpSpPr/>
          <p:nvPr/>
        </p:nvGrpSpPr>
        <p:grpSpPr>
          <a:xfrm>
            <a:off x="-8876" y="1838975"/>
            <a:ext cx="4626046" cy="1313227"/>
            <a:chOff x="-8876" y="3621211"/>
            <a:chExt cx="4626046" cy="1313227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9A5F088A-84BC-4688-AD94-F2B85AB534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202547" y="3851738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03151C98-C1EF-4BBA-A887-DEC81161D8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1688059" y="3851738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3FB972B4-A37F-4D7B-8668-B8B4E1B3D4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3173570" y="3851738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5C412CF5-FD8F-4D6C-A5AF-0A8BA5106B14}"/>
                </a:ext>
              </a:extLst>
            </p:cNvPr>
            <p:cNvSpPr txBox="1"/>
            <p:nvPr/>
          </p:nvSpPr>
          <p:spPr>
            <a:xfrm>
              <a:off x="549886" y="3621211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3E1E9424-121C-49EB-A536-4B5BA5A7EF08}"/>
                </a:ext>
              </a:extLst>
            </p:cNvPr>
            <p:cNvSpPr txBox="1"/>
            <p:nvPr/>
          </p:nvSpPr>
          <p:spPr>
            <a:xfrm>
              <a:off x="3277252" y="3621211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P311+si-VEGF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C2320E0C-9359-4E60-8724-A621B06B4127}"/>
                </a:ext>
              </a:extLst>
            </p:cNvPr>
            <p:cNvSpPr txBox="1"/>
            <p:nvPr/>
          </p:nvSpPr>
          <p:spPr>
            <a:xfrm>
              <a:off x="1834220" y="3621211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F42B24F-CA6D-45BE-A36F-B9DDB8A54E65}"/>
                </a:ext>
              </a:extLst>
            </p:cNvPr>
            <p:cNvSpPr txBox="1"/>
            <p:nvPr/>
          </p:nvSpPr>
          <p:spPr>
            <a:xfrm rot="16200000">
              <a:off x="-232021" y="4269978"/>
              <a:ext cx="6925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IL-10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41C9A62B-F32F-44FB-97F3-FE2A57E08DA1}"/>
              </a:ext>
            </a:extLst>
          </p:cNvPr>
          <p:cNvSpPr txBox="1"/>
          <p:nvPr/>
        </p:nvSpPr>
        <p:spPr>
          <a:xfrm>
            <a:off x="-22465" y="332063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P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1" name="对象 50">
            <a:extLst>
              <a:ext uri="{FF2B5EF4-FFF2-40B4-BE49-F238E27FC236}">
                <a16:creationId xmlns:a16="http://schemas.microsoft.com/office/drawing/2014/main" id="{16EA9025-D53E-4303-BB50-D06CEC4D5D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533900"/>
              </p:ext>
            </p:extLst>
          </p:nvPr>
        </p:nvGraphicFramePr>
        <p:xfrm>
          <a:off x="4965252" y="14124"/>
          <a:ext cx="1191600" cy="1911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Prism 8" r:id="rId9" imgW="3770261" imgH="6043391" progId="Prism8.Document">
                  <p:embed/>
                </p:oleObj>
              </mc:Choice>
              <mc:Fallback>
                <p:oleObj name="Prism 8" r:id="rId9" imgW="3770261" imgH="6043391" progId="Prism8.Document">
                  <p:embed/>
                  <p:pic>
                    <p:nvPicPr>
                      <p:cNvPr id="94" name="对象 93">
                        <a:extLst>
                          <a:ext uri="{FF2B5EF4-FFF2-40B4-BE49-F238E27FC236}">
                            <a16:creationId xmlns:a16="http://schemas.microsoft.com/office/drawing/2014/main" id="{EFF5ADDE-97DC-4CA0-97CA-043E5052AF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65252" y="14124"/>
                        <a:ext cx="1191600" cy="19114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对象 52">
            <a:extLst>
              <a:ext uri="{FF2B5EF4-FFF2-40B4-BE49-F238E27FC236}">
                <a16:creationId xmlns:a16="http://schemas.microsoft.com/office/drawing/2014/main" id="{10272F0D-9A4F-44CC-97EF-300E3F2C43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371907"/>
              </p:ext>
            </p:extLst>
          </p:nvPr>
        </p:nvGraphicFramePr>
        <p:xfrm>
          <a:off x="4965253" y="1782316"/>
          <a:ext cx="1191600" cy="196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Prism 8" r:id="rId11" imgW="3624046" imgH="5987224" progId="Prism8.Document">
                  <p:embed/>
                </p:oleObj>
              </mc:Choice>
              <mc:Fallback>
                <p:oleObj name="Prism 8" r:id="rId11" imgW="3624046" imgH="5987224" progId="Prism8.Document">
                  <p:embed/>
                  <p:pic>
                    <p:nvPicPr>
                      <p:cNvPr id="104" name="对象 103">
                        <a:extLst>
                          <a:ext uri="{FF2B5EF4-FFF2-40B4-BE49-F238E27FC236}">
                            <a16:creationId xmlns:a16="http://schemas.microsoft.com/office/drawing/2014/main" id="{CB74045F-7A1C-4D43-82DA-FF526FB69D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65253" y="1782316"/>
                        <a:ext cx="1191600" cy="1968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id="{2748A858-238E-4ACE-BCE2-CCFA1AF84BBC}"/>
              </a:ext>
            </a:extLst>
          </p:cNvPr>
          <p:cNvGrpSpPr/>
          <p:nvPr/>
        </p:nvGrpSpPr>
        <p:grpSpPr>
          <a:xfrm>
            <a:off x="-8876" y="166790"/>
            <a:ext cx="4626046" cy="1308664"/>
            <a:chOff x="-8876" y="1825476"/>
            <a:chExt cx="4626046" cy="1308664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7E3C8803-50BE-488B-ABBA-786D0831C7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202547" y="2051440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62046C91-92CE-4F4E-B641-5A2563212A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1688059" y="2051440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F93D9903-D1C3-4A22-A8EC-6B769B3EF0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 rot="10800000">
              <a:off x="3173570" y="2051440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A7FA5AB5-0B55-4BA5-BB19-4E9C47AC1660}"/>
                </a:ext>
              </a:extLst>
            </p:cNvPr>
            <p:cNvSpPr txBox="1"/>
            <p:nvPr/>
          </p:nvSpPr>
          <p:spPr>
            <a:xfrm rot="16200000">
              <a:off x="-232021" y="2469680"/>
              <a:ext cx="6925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IFN-γ</a:t>
              </a:r>
              <a:endParaRPr lang="zh-CN" altLang="en-US" sz="1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A21ECA45-D486-4C8E-824A-1C1E3B9F30FF}"/>
                </a:ext>
              </a:extLst>
            </p:cNvPr>
            <p:cNvSpPr txBox="1"/>
            <p:nvPr/>
          </p:nvSpPr>
          <p:spPr>
            <a:xfrm>
              <a:off x="549886" y="1825476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3E6013C6-DA7C-43E1-ABE4-EE29CF604414}"/>
                </a:ext>
              </a:extLst>
            </p:cNvPr>
            <p:cNvSpPr txBox="1"/>
            <p:nvPr/>
          </p:nvSpPr>
          <p:spPr>
            <a:xfrm>
              <a:off x="3277252" y="1825476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P311+si-VEGF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EFB5D613-E8E5-4C9B-A2A7-336FBD747305}"/>
                </a:ext>
              </a:extLst>
            </p:cNvPr>
            <p:cNvSpPr txBox="1"/>
            <p:nvPr/>
          </p:nvSpPr>
          <p:spPr>
            <a:xfrm>
              <a:off x="1834220" y="1825476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3CF6BFDE-43A2-42B8-8E0F-E12C7A96FC29}"/>
                </a:ext>
              </a:extLst>
            </p:cNvPr>
            <p:cNvCxnSpPr>
              <a:cxnSpLocks/>
            </p:cNvCxnSpPr>
            <p:nvPr/>
          </p:nvCxnSpPr>
          <p:spPr>
            <a:xfrm>
              <a:off x="4318413" y="3036349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7856D8C6-60D1-4878-BD45-5FAFC57F53AF}"/>
              </a:ext>
            </a:extLst>
          </p:cNvPr>
          <p:cNvCxnSpPr>
            <a:cxnSpLocks/>
          </p:cNvCxnSpPr>
          <p:nvPr/>
        </p:nvCxnSpPr>
        <p:spPr>
          <a:xfrm>
            <a:off x="4318413" y="2962216"/>
            <a:ext cx="19507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07076AAD-36CB-4C7F-BB2B-0A708852AE00}"/>
              </a:ext>
            </a:extLst>
          </p:cNvPr>
          <p:cNvSpPr txBox="1"/>
          <p:nvPr/>
        </p:nvSpPr>
        <p:spPr>
          <a:xfrm>
            <a:off x="4573672" y="-5116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M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669A3A10-65D1-4D67-AAA0-6A2B887B9133}"/>
              </a:ext>
            </a:extLst>
          </p:cNvPr>
          <p:cNvSpPr txBox="1"/>
          <p:nvPr/>
        </p:nvSpPr>
        <p:spPr>
          <a:xfrm>
            <a:off x="4573672" y="157835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O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F580099E-219C-4890-8009-99B472DBED55}"/>
              </a:ext>
            </a:extLst>
          </p:cNvPr>
          <p:cNvSpPr txBox="1"/>
          <p:nvPr/>
        </p:nvSpPr>
        <p:spPr>
          <a:xfrm>
            <a:off x="4573672" y="3320639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 Black" panose="020B0A04020102020204" pitchFamily="34" charset="0"/>
                <a:cs typeface="Arial" panose="020B0604020202020204" pitchFamily="34" charset="0"/>
              </a:rPr>
              <a:t>Q</a:t>
            </a:r>
            <a:endParaRPr lang="zh-CN" altLang="en-US" sz="12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BBC5AD08-E453-40A5-984E-BC3BD1FD9C1B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5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992C5632-21E4-4349-8981-E521AB50DC1D}"/>
              </a:ext>
            </a:extLst>
          </p:cNvPr>
          <p:cNvGrpSpPr/>
          <p:nvPr/>
        </p:nvGrpSpPr>
        <p:grpSpPr>
          <a:xfrm>
            <a:off x="202547" y="3634335"/>
            <a:ext cx="4414623" cy="1312764"/>
            <a:chOff x="202547" y="6887907"/>
            <a:chExt cx="4414623" cy="1312764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554A6AB7-2A49-4EFD-90D3-E5317BEB7D20}"/>
                </a:ext>
              </a:extLst>
            </p:cNvPr>
            <p:cNvSpPr txBox="1"/>
            <p:nvPr/>
          </p:nvSpPr>
          <p:spPr>
            <a:xfrm>
              <a:off x="545650" y="6887907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Ctrl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7E4CFBD2-388F-436C-A3FC-090824EEBCA3}"/>
                </a:ext>
              </a:extLst>
            </p:cNvPr>
            <p:cNvSpPr txBox="1"/>
            <p:nvPr/>
          </p:nvSpPr>
          <p:spPr>
            <a:xfrm>
              <a:off x="3277252" y="6887907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b="1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="1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P311+si-VEGF</a:t>
              </a:r>
              <a:endParaRPr lang="zh-CN" altLang="en-US" sz="1000" b="1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DD7B93B0-06FD-4C66-9C0C-6FBED4A41920}"/>
                </a:ext>
              </a:extLst>
            </p:cNvPr>
            <p:cNvSpPr txBox="1"/>
            <p:nvPr/>
          </p:nvSpPr>
          <p:spPr>
            <a:xfrm>
              <a:off x="1834221" y="6887907"/>
              <a:ext cx="11512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 Black" panose="020B0A04020102020204" pitchFamily="34" charset="0"/>
                  <a:cs typeface="Arial" panose="020B0604020202020204" pitchFamily="34" charset="0"/>
                </a:rPr>
                <a:t>MSCs</a:t>
              </a:r>
              <a:r>
                <a:rPr lang="en-US" altLang="zh-CN" sz="1000" baseline="30000" dirty="0">
                  <a:latin typeface="Arial Black" panose="020B0A04020102020204" pitchFamily="34" charset="0"/>
                  <a:cs typeface="Arial" panose="020B0604020202020204" pitchFamily="34" charset="0"/>
                </a:rPr>
                <a:t>P311+si-Ctrl</a:t>
              </a:r>
              <a:endParaRPr lang="zh-CN" altLang="en-US" sz="1000" baseline="30000" dirty="0"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4BC4F77A-1ED7-4D21-AD64-B4F28C07B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202547" y="7117971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F5ED8056-0392-45BE-B54F-F5FC51ADC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1688058" y="7117971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E7EAF028-6336-4661-85DA-AFFEE916E6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r="18809"/>
            <a:stretch/>
          </p:blipFill>
          <p:spPr>
            <a:xfrm>
              <a:off x="3173570" y="7117971"/>
              <a:ext cx="1443600" cy="10827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C94329DC-CD3C-4FF4-BF1E-171CFE0B2920}"/>
                </a:ext>
              </a:extLst>
            </p:cNvPr>
            <p:cNvCxnSpPr>
              <a:cxnSpLocks/>
            </p:cNvCxnSpPr>
            <p:nvPr/>
          </p:nvCxnSpPr>
          <p:spPr>
            <a:xfrm>
              <a:off x="4362577" y="8104270"/>
              <a:ext cx="19507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61" name="对象 60">
            <a:extLst>
              <a:ext uri="{FF2B5EF4-FFF2-40B4-BE49-F238E27FC236}">
                <a16:creationId xmlns:a16="http://schemas.microsoft.com/office/drawing/2014/main" id="{7BD61B7F-32BB-4C9F-B4AD-C89BB9B03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307637"/>
              </p:ext>
            </p:extLst>
          </p:nvPr>
        </p:nvGraphicFramePr>
        <p:xfrm>
          <a:off x="4954588" y="3602038"/>
          <a:ext cx="1163637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Prism 8" r:id="rId25" imgW="3965454" imgH="6343671" progId="Prism8.Document">
                  <p:embed/>
                </p:oleObj>
              </mc:Choice>
              <mc:Fallback>
                <p:oleObj name="Prism 8" r:id="rId25" imgW="3965454" imgH="6343671" progId="Prism8.Document">
                  <p:embed/>
                  <p:pic>
                    <p:nvPicPr>
                      <p:cNvPr id="86" name="对象 85">
                        <a:extLst>
                          <a:ext uri="{FF2B5EF4-FFF2-40B4-BE49-F238E27FC236}">
                            <a16:creationId xmlns:a16="http://schemas.microsoft.com/office/drawing/2014/main" id="{6EA38440-D0F3-4DD5-8F8D-400A850422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954588" y="3602038"/>
                        <a:ext cx="1163637" cy="186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7707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ED43E7D-E071-4202-964C-DEEA42240CAE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6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F64D48D-710C-4164-A37A-5AF6362B4A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3232297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66E5368-6B83-4503-A11B-0D7A17AFE67B}"/>
              </a:ext>
            </a:extLst>
          </p:cNvPr>
          <p:cNvSpPr txBox="1"/>
          <p:nvPr/>
        </p:nvSpPr>
        <p:spPr>
          <a:xfrm>
            <a:off x="139585" y="3299819"/>
            <a:ext cx="6912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GAPDH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16933E4-8A03-41A9-81CC-CD6AFB49B2A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2813600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1A9B017-2C36-45AF-ACA0-E8285A5F6FCF}"/>
              </a:ext>
            </a:extLst>
          </p:cNvPr>
          <p:cNvSpPr txBox="1"/>
          <p:nvPr/>
        </p:nvSpPr>
        <p:spPr>
          <a:xfrm>
            <a:off x="218132" y="2866948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mTOR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2BB08A2-B249-4F14-B10A-12299BB5AD6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2394901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11572D4-0CFE-43B8-BA1D-0C5B1B2B624B}"/>
              </a:ext>
            </a:extLst>
          </p:cNvPr>
          <p:cNvSpPr txBox="1"/>
          <p:nvPr/>
        </p:nvSpPr>
        <p:spPr>
          <a:xfrm>
            <a:off x="89892" y="2460804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p-mTOR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D629E84-E556-4022-9A2B-1607DDE9ED01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1557503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A6B3A78-FF24-4147-963C-92FCCCB203DA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1976202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4D54C188-55E3-4D63-A700-BFAC5DCC58EF}"/>
              </a:ext>
            </a:extLst>
          </p:cNvPr>
          <p:cNvSpPr txBox="1"/>
          <p:nvPr/>
        </p:nvSpPr>
        <p:spPr>
          <a:xfrm>
            <a:off x="218132" y="1623367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p-AKT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849EF47-AA1A-483B-88AC-D291F0A421B9}"/>
              </a:ext>
            </a:extLst>
          </p:cNvPr>
          <p:cNvSpPr txBox="1"/>
          <p:nvPr/>
        </p:nvSpPr>
        <p:spPr>
          <a:xfrm>
            <a:off x="346372" y="2048191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AKT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79D4952-1767-4309-91D9-D1E0A32E83E3}"/>
              </a:ext>
            </a:extLst>
          </p:cNvPr>
          <p:cNvSpPr txBox="1"/>
          <p:nvPr/>
        </p:nvSpPr>
        <p:spPr>
          <a:xfrm>
            <a:off x="311106" y="1208055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PI3K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569957C-9D2F-4B04-93E5-8A2F5E7F8085}"/>
              </a:ext>
            </a:extLst>
          </p:cNvPr>
          <p:cNvSpPr txBox="1"/>
          <p:nvPr/>
        </p:nvSpPr>
        <p:spPr>
          <a:xfrm>
            <a:off x="174851" y="772598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P-PI3K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4B2F3C7-C546-4627-BFE6-96ADDE8F8EC9}"/>
              </a:ext>
            </a:extLst>
          </p:cNvPr>
          <p:cNvSpPr txBox="1"/>
          <p:nvPr/>
        </p:nvSpPr>
        <p:spPr>
          <a:xfrm rot="18900000">
            <a:off x="929728" y="169930"/>
            <a:ext cx="1141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E0996EE-0C14-4C8D-A9C1-0ACFD330050B}"/>
              </a:ext>
            </a:extLst>
          </p:cNvPr>
          <p:cNvSpPr txBox="1"/>
          <p:nvPr/>
        </p:nvSpPr>
        <p:spPr>
          <a:xfrm rot="18900000">
            <a:off x="1492682" y="99696"/>
            <a:ext cx="1340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Ctrl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D4B3B56-F4FF-4B49-99B6-1789EC39CC56}"/>
              </a:ext>
            </a:extLst>
          </p:cNvPr>
          <p:cNvSpPr txBox="1"/>
          <p:nvPr/>
        </p:nvSpPr>
        <p:spPr>
          <a:xfrm rot="18900000">
            <a:off x="2254289" y="82357"/>
            <a:ext cx="1389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MSCs</a:t>
            </a:r>
            <a:r>
              <a:rPr lang="en-US" altLang="zh-CN" sz="1000" baseline="30000" dirty="0">
                <a:latin typeface="Arial Black" panose="020B0A04020102020204" pitchFamily="34" charset="0"/>
                <a:cs typeface="Arial" panose="020B0604020202020204" pitchFamily="34" charset="0"/>
              </a:rPr>
              <a:t>P311</a:t>
            </a:r>
            <a:endParaRPr lang="zh-CN" altLang="en-US" sz="1000" baseline="30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474FD5F-D994-4557-9581-A28B45BDFF18}"/>
              </a:ext>
            </a:extLst>
          </p:cNvPr>
          <p:cNvSpPr txBox="1"/>
          <p:nvPr/>
        </p:nvSpPr>
        <p:spPr>
          <a:xfrm>
            <a:off x="2938008" y="764147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85KD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E1AA702-22CC-4ADF-B873-270FB601802D}"/>
              </a:ext>
            </a:extLst>
          </p:cNvPr>
          <p:cNvSpPr txBox="1"/>
          <p:nvPr/>
        </p:nvSpPr>
        <p:spPr>
          <a:xfrm>
            <a:off x="2938008" y="1186457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85KD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2F767BD-6313-46B0-9860-7E44BC4152EE}"/>
              </a:ext>
            </a:extLst>
          </p:cNvPr>
          <p:cNvSpPr txBox="1"/>
          <p:nvPr/>
        </p:nvSpPr>
        <p:spPr>
          <a:xfrm>
            <a:off x="2938008" y="1608767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60KD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7E5C06C-4AB9-43EC-8648-DA11C228BEF4}"/>
              </a:ext>
            </a:extLst>
          </p:cNvPr>
          <p:cNvSpPr txBox="1"/>
          <p:nvPr/>
        </p:nvSpPr>
        <p:spPr>
          <a:xfrm>
            <a:off x="2938008" y="2031077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60KD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4DFC0E44-819E-4DBA-8516-3D13E27095D9}"/>
              </a:ext>
            </a:extLst>
          </p:cNvPr>
          <p:cNvSpPr txBox="1"/>
          <p:nvPr/>
        </p:nvSpPr>
        <p:spPr>
          <a:xfrm>
            <a:off x="2938008" y="2453387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289KD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03B0382B-9307-4194-935D-A17045A46323}"/>
              </a:ext>
            </a:extLst>
          </p:cNvPr>
          <p:cNvSpPr txBox="1"/>
          <p:nvPr/>
        </p:nvSpPr>
        <p:spPr>
          <a:xfrm>
            <a:off x="2938008" y="2873804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289KD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80ABA1FC-F716-4901-880F-9EEEE169D31B}"/>
              </a:ext>
            </a:extLst>
          </p:cNvPr>
          <p:cNvSpPr txBox="1"/>
          <p:nvPr/>
        </p:nvSpPr>
        <p:spPr>
          <a:xfrm>
            <a:off x="2938008" y="3278354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36KD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C2D3D12-1AC0-4D4D-B6BC-698632F40B39}"/>
              </a:ext>
            </a:extLst>
          </p:cNvPr>
          <p:cNvSpPr txBox="1"/>
          <p:nvPr/>
        </p:nvSpPr>
        <p:spPr>
          <a:xfrm>
            <a:off x="-3513" y="0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C0EB718B-78F0-42A1-A6CD-72BA7E75F03C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1138804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918AC806-3A2B-4E45-83ED-FA0A2C169223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3" y="720105"/>
            <a:ext cx="2160000" cy="36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08C0D858-31A1-4F06-81B7-FDB7EB89A1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890583"/>
              </p:ext>
            </p:extLst>
          </p:nvPr>
        </p:nvGraphicFramePr>
        <p:xfrm>
          <a:off x="3661452" y="148533"/>
          <a:ext cx="1233799" cy="1895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Prism 8" r:id="rId10" imgW="3323693" imgH="5107629" progId="Prism8.Document">
                  <p:embed/>
                </p:oleObj>
              </mc:Choice>
              <mc:Fallback>
                <p:oleObj name="Prism 8" r:id="rId10" imgW="3323693" imgH="510762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61452" y="148533"/>
                        <a:ext cx="1233799" cy="1895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本框 40">
            <a:extLst>
              <a:ext uri="{FF2B5EF4-FFF2-40B4-BE49-F238E27FC236}">
                <a16:creationId xmlns:a16="http://schemas.microsoft.com/office/drawing/2014/main" id="{34AE9109-1CB8-4169-84DB-24660EA266AA}"/>
              </a:ext>
            </a:extLst>
          </p:cNvPr>
          <p:cNvSpPr txBox="1"/>
          <p:nvPr/>
        </p:nvSpPr>
        <p:spPr>
          <a:xfrm>
            <a:off x="3514134" y="0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B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" name="对象 41">
            <a:extLst>
              <a:ext uri="{FF2B5EF4-FFF2-40B4-BE49-F238E27FC236}">
                <a16:creationId xmlns:a16="http://schemas.microsoft.com/office/drawing/2014/main" id="{D9F7058E-CF07-4C7A-888F-4025AAE9B4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239121"/>
              </p:ext>
            </p:extLst>
          </p:nvPr>
        </p:nvGraphicFramePr>
        <p:xfrm>
          <a:off x="5073221" y="148533"/>
          <a:ext cx="1236662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7" name="Prism 8" r:id="rId12" imgW="3331255" imgH="5107629" progId="Prism8.Document">
                  <p:embed/>
                </p:oleObj>
              </mc:Choice>
              <mc:Fallback>
                <p:oleObj name="Prism 8" r:id="rId12" imgW="3331255" imgH="5107629" progId="Prism8.Document">
                  <p:embed/>
                  <p:pic>
                    <p:nvPicPr>
                      <p:cNvPr id="40" name="对象 39">
                        <a:extLst>
                          <a:ext uri="{FF2B5EF4-FFF2-40B4-BE49-F238E27FC236}">
                            <a16:creationId xmlns:a16="http://schemas.microsoft.com/office/drawing/2014/main" id="{08C0D858-31A1-4F06-81B7-FDB7EB89A1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73221" y="148533"/>
                        <a:ext cx="1236662" cy="189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7F924667-20F1-4FE8-8B78-2CAD4B526C4C}"/>
              </a:ext>
            </a:extLst>
          </p:cNvPr>
          <p:cNvSpPr txBox="1"/>
          <p:nvPr/>
        </p:nvSpPr>
        <p:spPr>
          <a:xfrm>
            <a:off x="4900543" y="0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对象 43">
            <a:extLst>
              <a:ext uri="{FF2B5EF4-FFF2-40B4-BE49-F238E27FC236}">
                <a16:creationId xmlns:a16="http://schemas.microsoft.com/office/drawing/2014/main" id="{4DA89C4B-94B2-472D-AA77-00831DC139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285874"/>
              </p:ext>
            </p:extLst>
          </p:nvPr>
        </p:nvGraphicFramePr>
        <p:xfrm>
          <a:off x="3660775" y="1933245"/>
          <a:ext cx="1235075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Prism 8" r:id="rId14" imgW="3325133" imgH="5107629" progId="Prism8.Document">
                  <p:embed/>
                </p:oleObj>
              </mc:Choice>
              <mc:Fallback>
                <p:oleObj name="Prism 8" r:id="rId14" imgW="3325133" imgH="5107629" progId="Prism8.Document">
                  <p:embed/>
                  <p:pic>
                    <p:nvPicPr>
                      <p:cNvPr id="40" name="对象 39">
                        <a:extLst>
                          <a:ext uri="{FF2B5EF4-FFF2-40B4-BE49-F238E27FC236}">
                            <a16:creationId xmlns:a16="http://schemas.microsoft.com/office/drawing/2014/main" id="{08C0D858-31A1-4F06-81B7-FDB7EB89A1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660775" y="1933245"/>
                        <a:ext cx="1235075" cy="189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文本框 44">
            <a:extLst>
              <a:ext uri="{FF2B5EF4-FFF2-40B4-BE49-F238E27FC236}">
                <a16:creationId xmlns:a16="http://schemas.microsoft.com/office/drawing/2014/main" id="{DA5B36A1-7FE3-4D00-AFBF-5CC0EFDAD520}"/>
              </a:ext>
            </a:extLst>
          </p:cNvPr>
          <p:cNvSpPr txBox="1"/>
          <p:nvPr/>
        </p:nvSpPr>
        <p:spPr>
          <a:xfrm>
            <a:off x="3514134" y="1669587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D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69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94F0450-5DFA-4C8D-A1CD-45377D4001C8}"/>
              </a:ext>
            </a:extLst>
          </p:cNvPr>
          <p:cNvSpPr txBox="1"/>
          <p:nvPr/>
        </p:nvSpPr>
        <p:spPr>
          <a:xfrm>
            <a:off x="5007814" y="8897779"/>
            <a:ext cx="18501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</a:rPr>
              <a:t>Supplementary Figure 7</a:t>
            </a:r>
            <a:endParaRPr lang="zh-CN" altLang="en-US" sz="1000" dirty="0">
              <a:latin typeface="Arial Black" panose="020B0A040201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EC4A6013-307A-4B32-94D9-B42C86A7CD5C}"/>
              </a:ext>
            </a:extLst>
          </p:cNvPr>
          <p:cNvSpPr txBox="1"/>
          <p:nvPr/>
        </p:nvSpPr>
        <p:spPr>
          <a:xfrm>
            <a:off x="-3513" y="10633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zh-CN" altLang="en-US" sz="1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87AA3CC-94BB-4358-B640-5F17C6686901}"/>
              </a:ext>
            </a:extLst>
          </p:cNvPr>
          <p:cNvGrpSpPr/>
          <p:nvPr/>
        </p:nvGrpSpPr>
        <p:grpSpPr>
          <a:xfrm>
            <a:off x="10634" y="242972"/>
            <a:ext cx="6753264" cy="4144806"/>
            <a:chOff x="10634" y="242972"/>
            <a:chExt cx="6753264" cy="4144806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322D9395-79AF-4DDB-A5C3-609A8DE873A2}"/>
                </a:ext>
              </a:extLst>
            </p:cNvPr>
            <p:cNvGrpSpPr/>
            <p:nvPr/>
          </p:nvGrpSpPr>
          <p:grpSpPr>
            <a:xfrm>
              <a:off x="10634" y="242972"/>
              <a:ext cx="6753264" cy="4144806"/>
              <a:chOff x="53166" y="434366"/>
              <a:chExt cx="6753264" cy="4144806"/>
            </a:xfrm>
          </p:grpSpPr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E8B7E3-F673-485D-B3F9-0D1A6B5EE341}"/>
                  </a:ext>
                </a:extLst>
              </p:cNvPr>
              <p:cNvSpPr txBox="1"/>
              <p:nvPr/>
            </p:nvSpPr>
            <p:spPr>
              <a:xfrm rot="16200000">
                <a:off x="-169330" y="1008489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Normal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8BA6808-7E8D-4433-A598-02D48D0AA486}"/>
                  </a:ext>
                </a:extLst>
              </p:cNvPr>
              <p:cNvSpPr txBox="1"/>
              <p:nvPr/>
            </p:nvSpPr>
            <p:spPr>
              <a:xfrm rot="16200000">
                <a:off x="-112424" y="2005693"/>
                <a:ext cx="5774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MSCs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5A74BDD-838D-45BA-B0CB-253B61A82A7E}"/>
                  </a:ext>
                </a:extLst>
              </p:cNvPr>
              <p:cNvSpPr txBox="1"/>
              <p:nvPr/>
            </p:nvSpPr>
            <p:spPr>
              <a:xfrm rot="16200000">
                <a:off x="-230244" y="3983561"/>
                <a:ext cx="81304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MSCs</a:t>
                </a:r>
                <a:r>
                  <a:rPr lang="en-US" altLang="zh-CN" sz="1000" baseline="30000" dirty="0">
                    <a:latin typeface="Arial Black" panose="020B0A04020102020204" pitchFamily="34" charset="0"/>
                  </a:rPr>
                  <a:t>P311</a:t>
                </a:r>
                <a:endParaRPr lang="zh-CN" altLang="en-US" sz="1000" baseline="30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2DA95D5-89B5-4F91-A8AB-8886CF2B1A58}"/>
                  </a:ext>
                </a:extLst>
              </p:cNvPr>
              <p:cNvSpPr txBox="1"/>
              <p:nvPr/>
            </p:nvSpPr>
            <p:spPr>
              <a:xfrm>
                <a:off x="629895" y="434366"/>
                <a:ext cx="5774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Heart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B0D7EDC-6223-4C09-9EF2-A7A62E382FB1}"/>
                  </a:ext>
                </a:extLst>
              </p:cNvPr>
              <p:cNvSpPr txBox="1"/>
              <p:nvPr/>
            </p:nvSpPr>
            <p:spPr>
              <a:xfrm>
                <a:off x="1967465" y="434366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Liver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7B4CBAB-1838-4D29-81E9-DE6853068D78}"/>
                  </a:ext>
                </a:extLst>
              </p:cNvPr>
              <p:cNvSpPr txBox="1"/>
              <p:nvPr/>
            </p:nvSpPr>
            <p:spPr>
              <a:xfrm>
                <a:off x="3216343" y="434366"/>
                <a:ext cx="6607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Spleen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16F9151-F42F-4774-B3C9-D2D137CAC3AA}"/>
                  </a:ext>
                </a:extLst>
              </p:cNvPr>
              <p:cNvSpPr txBox="1"/>
              <p:nvPr/>
            </p:nvSpPr>
            <p:spPr>
              <a:xfrm>
                <a:off x="4599324" y="434366"/>
                <a:ext cx="52450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Lung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D2DA3D2-E165-47CE-8048-40AAE24D9A65}"/>
                  </a:ext>
                </a:extLst>
              </p:cNvPr>
              <p:cNvSpPr txBox="1"/>
              <p:nvPr/>
            </p:nvSpPr>
            <p:spPr>
              <a:xfrm>
                <a:off x="5842043" y="434366"/>
                <a:ext cx="66877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>
                    <a:latin typeface="Arial Black" panose="020B0A04020102020204" pitchFamily="34" charset="0"/>
                  </a:rPr>
                  <a:t>Kidney</a:t>
                </a:r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5626C26-D3DC-4DCF-B5AA-7BB3544B19E6}"/>
                  </a:ext>
                </a:extLst>
              </p:cNvPr>
              <p:cNvSpPr txBox="1"/>
              <p:nvPr/>
            </p:nvSpPr>
            <p:spPr>
              <a:xfrm rot="16200000">
                <a:off x="-198184" y="2994626"/>
                <a:ext cx="7489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dirty="0" err="1">
                    <a:latin typeface="Arial Black" panose="020B0A04020102020204" pitchFamily="34" charset="0"/>
                  </a:rPr>
                  <a:t>MSCs</a:t>
                </a:r>
                <a:r>
                  <a:rPr lang="en-US" altLang="zh-CN" sz="1000" baseline="30000" dirty="0" err="1">
                    <a:latin typeface="Arial Black" panose="020B0A04020102020204" pitchFamily="34" charset="0"/>
                  </a:rPr>
                  <a:t>Ctrl</a:t>
                </a:r>
                <a:endParaRPr lang="zh-CN" altLang="en-US" sz="1000" baseline="30000" dirty="0">
                  <a:latin typeface="Arial Black" panose="020B0A04020102020204" pitchFamily="34" charset="0"/>
                </a:endParaRPr>
              </a:p>
            </p:txBody>
          </p:sp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0F698232-E6C3-4CAA-8E2D-B8B8DA0B8B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47" r="7371"/>
              <a:stretch/>
            </p:blipFill>
            <p:spPr>
              <a:xfrm>
                <a:off x="287014" y="667369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5156FA7D-F01D-46EA-869E-5815154DDB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1601868" y="667369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97F88621-4BE6-4DE8-93BC-3B2DA4916C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502" r="11116"/>
              <a:stretch/>
            </p:blipFill>
            <p:spPr>
              <a:xfrm>
                <a:off x="2916722" y="667369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9985D6CC-31D6-44CB-A01A-6A50C74B19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4231576" y="667369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DCFAA3B5-F6F3-4FEE-AE29-AC9F9B0588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703" t="54" r="-85" b="-54"/>
              <a:stretch/>
            </p:blipFill>
            <p:spPr>
              <a:xfrm>
                <a:off x="5546430" y="667369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245FF027-7CE1-4C32-973C-32B0347821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43" r="2975"/>
              <a:stretch/>
            </p:blipFill>
            <p:spPr>
              <a:xfrm>
                <a:off x="287014" y="1656303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E330054F-85CF-4B04-9139-037394C5D7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75" r="4643"/>
              <a:stretch/>
            </p:blipFill>
            <p:spPr>
              <a:xfrm>
                <a:off x="1601868" y="1656303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14C9A4D7-2975-4BF8-AF1E-373A209811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82" t="-172" r="36" b="172"/>
              <a:stretch/>
            </p:blipFill>
            <p:spPr>
              <a:xfrm>
                <a:off x="2916722" y="1656303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3FBA6C9F-3AA2-4CDA-B7CB-F6AB1E2C33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77" r="141"/>
              <a:stretch/>
            </p:blipFill>
            <p:spPr>
              <a:xfrm>
                <a:off x="4231576" y="1656303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2B37378D-C675-4C04-948B-377823D43F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719" r="-101"/>
              <a:stretch/>
            </p:blipFill>
            <p:spPr>
              <a:xfrm>
                <a:off x="5546430" y="1656303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F11EA7A7-81EF-4650-9A37-A1DA248B3F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 cstate="print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287014" y="2645237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FF076E9C-307B-4CB1-83D8-E4CCA64C27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1601868" y="2645237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1207C5D4-001D-4911-B892-D9C708DC34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2916722" y="2645237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064E902C-BFA5-428C-8836-4A320C6562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4231576" y="2645237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id="{399398F9-C92D-4E41-84DD-CB9EA38EA1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5546430" y="2645237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id="{93AEC91F-B4DA-41FF-8E25-1FC2C0C566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287014" y="3634172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id="{991AF7A1-BB29-4756-851E-4DF86A0AF7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BEBA8EAE-BF5A-486C-A8C5-ECC9F3942E4B}">
                    <a14:imgProps xmlns:a14="http://schemas.microsoft.com/office/drawing/2010/main">
                      <a14:imgLayer r:embed="rId32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1601868" y="3634172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05AFCB6B-3862-471E-BC4C-98A783F003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 cstate="print"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2916722" y="3634172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id="{C187DB76-0363-42CB-A406-AD1F4B3B51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5" cstate="print">
                <a:extLst>
                  <a:ext uri="{BEBA8EAE-BF5A-486C-A8C5-ECC9F3942E4B}">
                    <a14:imgProps xmlns:a14="http://schemas.microsoft.com/office/drawing/2010/main">
                      <a14:imgLayer r:embed="rId3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4231576" y="3634172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id="{D4BEAA9D-AE66-4BE0-89E8-C716F20051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7" cstate="print">
                <a:extLst>
                  <a:ext uri="{BEBA8EAE-BF5A-486C-A8C5-ECC9F3942E4B}">
                    <a14:imgProps xmlns:a14="http://schemas.microsoft.com/office/drawing/2010/main">
                      <a14:imgLayer r:embed="rId3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09" r="18809"/>
              <a:stretch/>
            </p:blipFill>
            <p:spPr>
              <a:xfrm>
                <a:off x="5546430" y="3634172"/>
                <a:ext cx="1260000" cy="9450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</p:grp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04D18174-1322-4A65-9EFE-07E9C4598756}"/>
                </a:ext>
              </a:extLst>
            </p:cNvPr>
            <p:cNvCxnSpPr>
              <a:cxnSpLocks/>
            </p:cNvCxnSpPr>
            <p:nvPr/>
          </p:nvCxnSpPr>
          <p:spPr>
            <a:xfrm>
              <a:off x="6497107" y="4290238"/>
              <a:ext cx="2070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057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2060"/>
        </a:solidFill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27043</TotalTime>
  <Words>242</Words>
  <Application>Microsoft Office PowerPoint</Application>
  <PresentationFormat>全屏显示(4:3)</PresentationFormat>
  <Paragraphs>185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等线</vt:lpstr>
      <vt:lpstr>Arial</vt:lpstr>
      <vt:lpstr>Arial Black</vt:lpstr>
      <vt:lpstr>Calibri</vt:lpstr>
      <vt:lpstr>Calibri Light</vt:lpstr>
      <vt:lpstr>Office 主题​​</vt:lpstr>
      <vt:lpstr>Prism 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P311介导的MSC对小鼠创面愈合的影响及机制研究</dc:title>
  <dc:creator>刘 指挥</dc:creator>
  <cp:lastModifiedBy>ZH. LIU</cp:lastModifiedBy>
  <cp:revision>637</cp:revision>
  <dcterms:created xsi:type="dcterms:W3CDTF">2020-12-18T13:59:23Z</dcterms:created>
  <dcterms:modified xsi:type="dcterms:W3CDTF">2022-01-10T09:53:58Z</dcterms:modified>
</cp:coreProperties>
</file>