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2A23F637-126D-46D6-9F1B-2DC0457DE674}"/>
              </a:ext>
            </a:extLst>
          </p:cNvPr>
          <p:cNvSpPr/>
          <p:nvPr/>
        </p:nvSpPr>
        <p:spPr>
          <a:xfrm>
            <a:off x="2072930" y="2797264"/>
            <a:ext cx="1330621" cy="1203236"/>
          </a:xfrm>
          <a:prstGeom prst="ellipse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0877AEE-65CF-4181-9F30-2CFC15A8E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07" y="2071986"/>
            <a:ext cx="2271683" cy="2452386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id="{B6F36060-2E94-4EF9-A842-FE6C1313887F}"/>
              </a:ext>
            </a:extLst>
          </p:cNvPr>
          <p:cNvSpPr/>
          <p:nvPr/>
        </p:nvSpPr>
        <p:spPr>
          <a:xfrm>
            <a:off x="1946226" y="2643486"/>
            <a:ext cx="1581150" cy="1518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A45B3F2-2FFC-4629-A448-C67367DC39B1}"/>
              </a:ext>
            </a:extLst>
          </p:cNvPr>
          <p:cNvSpPr txBox="1"/>
          <p:nvPr/>
        </p:nvSpPr>
        <p:spPr>
          <a:xfrm>
            <a:off x="50751" y="346710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Milk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DA8C54B-0E19-48D0-A429-76D01748D4A0}"/>
              </a:ext>
            </a:extLst>
          </p:cNvPr>
          <p:cNvSpPr txBox="1"/>
          <p:nvPr/>
        </p:nvSpPr>
        <p:spPr>
          <a:xfrm>
            <a:off x="2291583" y="30861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Milk fat </a:t>
            </a:r>
          </a:p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globule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7372B98F-8A89-4D6C-94DA-4F2D3E095869}"/>
              </a:ext>
            </a:extLst>
          </p:cNvPr>
          <p:cNvSpPr/>
          <p:nvPr/>
        </p:nvSpPr>
        <p:spPr>
          <a:xfrm>
            <a:off x="3251151" y="2886074"/>
            <a:ext cx="371053" cy="104269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A74C21B0-E18A-4D70-A220-7C3418663198}"/>
              </a:ext>
            </a:extLst>
          </p:cNvPr>
          <p:cNvSpPr/>
          <p:nvPr/>
        </p:nvSpPr>
        <p:spPr>
          <a:xfrm>
            <a:off x="3727401" y="3324225"/>
            <a:ext cx="371053" cy="180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79089B3-0E1F-4937-AFB1-A4116DA19C75}"/>
              </a:ext>
            </a:extLst>
          </p:cNvPr>
          <p:cNvSpPr txBox="1"/>
          <p:nvPr/>
        </p:nvSpPr>
        <p:spPr>
          <a:xfrm>
            <a:off x="4098454" y="324105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MFGM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箭头: 右 11">
            <a:extLst>
              <a:ext uri="{FF2B5EF4-FFF2-40B4-BE49-F238E27FC236}">
                <a16:creationId xmlns:a16="http://schemas.microsoft.com/office/drawing/2014/main" id="{553CD359-BA52-40BE-B696-B23199AEB3A7}"/>
              </a:ext>
            </a:extLst>
          </p:cNvPr>
          <p:cNvSpPr/>
          <p:nvPr/>
        </p:nvSpPr>
        <p:spPr>
          <a:xfrm>
            <a:off x="1498551" y="3333750"/>
            <a:ext cx="371053" cy="180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连接符: 曲线 12">
            <a:extLst>
              <a:ext uri="{FF2B5EF4-FFF2-40B4-BE49-F238E27FC236}">
                <a16:creationId xmlns:a16="http://schemas.microsoft.com/office/drawing/2014/main" id="{148ADF92-4B5B-4279-BBC0-BD9F49162926}"/>
              </a:ext>
            </a:extLst>
          </p:cNvPr>
          <p:cNvCxnSpPr>
            <a:stCxn id="5" idx="0"/>
          </p:cNvCxnSpPr>
          <p:nvPr/>
        </p:nvCxnSpPr>
        <p:spPr>
          <a:xfrm rot="16200000" flipH="1">
            <a:off x="753625" y="1652496"/>
            <a:ext cx="899814" cy="1738795"/>
          </a:xfrm>
          <a:prstGeom prst="curvedConnector4">
            <a:avLst>
              <a:gd name="adj1" fmla="val -25405"/>
              <a:gd name="adj2" fmla="val 8266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21A8E0C8-CCF1-4848-9F34-C30B235B8B9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906" y="1481127"/>
            <a:ext cx="4434840" cy="3847465"/>
          </a:xfrm>
          <a:prstGeom prst="rect">
            <a:avLst/>
          </a:prstGeom>
          <a:noFill/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92CB15EB-A893-43B0-A1B8-D3AA23C792EC}"/>
              </a:ext>
            </a:extLst>
          </p:cNvPr>
          <p:cNvCxnSpPr>
            <a:stCxn id="9" idx="0"/>
          </p:cNvCxnSpPr>
          <p:nvPr/>
        </p:nvCxnSpPr>
        <p:spPr>
          <a:xfrm flipV="1">
            <a:off x="3436678" y="1657350"/>
            <a:ext cx="2938673" cy="1228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2D063DA-71CB-4D47-8124-F9EAD444B083}"/>
              </a:ext>
            </a:extLst>
          </p:cNvPr>
          <p:cNvCxnSpPr>
            <a:stCxn id="9" idx="2"/>
          </p:cNvCxnSpPr>
          <p:nvPr/>
        </p:nvCxnSpPr>
        <p:spPr>
          <a:xfrm>
            <a:off x="3436678" y="3928765"/>
            <a:ext cx="2824373" cy="1157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DAAFC971-934E-4024-A143-E9B8290DB391}"/>
              </a:ext>
            </a:extLst>
          </p:cNvPr>
          <p:cNvSpPr txBox="1"/>
          <p:nvPr/>
        </p:nvSpPr>
        <p:spPr>
          <a:xfrm>
            <a:off x="-622528" y="5469909"/>
            <a:ext cx="113364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Isolation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2E6DDFF-E167-4316-85AC-332B747A92DE}"/>
              </a:ext>
            </a:extLst>
          </p:cNvPr>
          <p:cNvSpPr txBox="1"/>
          <p:nvPr/>
        </p:nvSpPr>
        <p:spPr>
          <a:xfrm>
            <a:off x="846028" y="5469909"/>
            <a:ext cx="1620957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927A055-DFA4-49AB-AC77-DA79938498A8}"/>
              </a:ext>
            </a:extLst>
          </p:cNvPr>
          <p:cNvSpPr txBox="1"/>
          <p:nvPr/>
        </p:nvSpPr>
        <p:spPr>
          <a:xfrm>
            <a:off x="2797648" y="5469909"/>
            <a:ext cx="1210588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BA7D5B6-F24C-49E6-BE2A-C0E6E1A83EEA}"/>
              </a:ext>
            </a:extLst>
          </p:cNvPr>
          <p:cNvSpPr txBox="1"/>
          <p:nvPr/>
        </p:nvSpPr>
        <p:spPr>
          <a:xfrm>
            <a:off x="4304100" y="5458599"/>
            <a:ext cx="128753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F6CAC50-A12E-416F-81CA-C7A041734260}"/>
              </a:ext>
            </a:extLst>
          </p:cNvPr>
          <p:cNvSpPr txBox="1"/>
          <p:nvPr/>
        </p:nvSpPr>
        <p:spPr>
          <a:xfrm>
            <a:off x="7714050" y="5458599"/>
            <a:ext cx="15696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C45DD6C-8A62-4737-B646-089B967174AA}"/>
              </a:ext>
            </a:extLst>
          </p:cNvPr>
          <p:cNvSpPr txBox="1"/>
          <p:nvPr/>
        </p:nvSpPr>
        <p:spPr>
          <a:xfrm>
            <a:off x="5904300" y="5458599"/>
            <a:ext cx="154401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Bioactivities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5A90C163-92D7-4F13-814E-33503DBD7DAC}"/>
              </a:ext>
            </a:extLst>
          </p:cNvPr>
          <p:cNvSpPr/>
          <p:nvPr/>
        </p:nvSpPr>
        <p:spPr>
          <a:xfrm>
            <a:off x="-1044624" y="1285874"/>
            <a:ext cx="10855504" cy="48863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810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杜明</dc:creator>
  <cp:lastModifiedBy>8618842604448</cp:lastModifiedBy>
  <cp:revision>2</cp:revision>
  <dcterms:created xsi:type="dcterms:W3CDTF">2020-09-19T22:22:09Z</dcterms:created>
  <dcterms:modified xsi:type="dcterms:W3CDTF">2020-09-20T00:03:39Z</dcterms:modified>
</cp:coreProperties>
</file>