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71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10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90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27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4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189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8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31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3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70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888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4A75F-FC5B-4B5D-87C1-731441217248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E84C-6FB4-4ACD-8E1C-BAE8D4AB6B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45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es documents\VPS13D\WBFibro300519\Mb2-cpx-rougeNB3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" t="-756" r="17729" b="9409"/>
          <a:stretch/>
        </p:blipFill>
        <p:spPr bwMode="auto">
          <a:xfrm>
            <a:off x="1008857" y="943137"/>
            <a:ext cx="4225510" cy="32758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 rot="18493840">
            <a:off x="3035394" y="594468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Ctrl2</a:t>
            </a: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 rot="18493840">
            <a:off x="1568135" y="58691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Ctrl1-1</a:t>
            </a: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 rot="18493840">
            <a:off x="3437588" y="500658"/>
            <a:ext cx="694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Patient-1</a:t>
            </a: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 rot="18493840">
            <a:off x="1961556" y="58691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Ctrl1-2</a:t>
            </a: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 rot="18493840">
            <a:off x="2467190" y="58691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Ctrl1-3</a:t>
            </a: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 rot="18493840">
            <a:off x="3882380" y="500658"/>
            <a:ext cx="694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Patient-2</a:t>
            </a: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 rot="18493840">
            <a:off x="4392344" y="532123"/>
            <a:ext cx="694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Patient-3</a:t>
            </a: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 rot="18493840">
            <a:off x="4818483" y="529361"/>
            <a:ext cx="694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Patient-4</a:t>
            </a: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285061" y="5613494"/>
            <a:ext cx="5052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Actine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271678" y="5941999"/>
            <a:ext cx="5693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VDAC1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D:\Mes documents\VPS13D\wb160419\cpxmb1actineb-VDAC1b .tif.tif (green)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1" t="13626" r="19177" b="-612"/>
          <a:stretch/>
        </p:blipFill>
        <p:spPr bwMode="auto">
          <a:xfrm>
            <a:off x="1021327" y="4303111"/>
            <a:ext cx="4229153" cy="251026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5755320" y="2289217"/>
            <a:ext cx="4988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Cpx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5755320" y="2450814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Cpx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III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5809488" y="3266945"/>
            <a:ext cx="6400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Cpx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IV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787381" y="2965555"/>
            <a:ext cx="4860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Cpx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II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5812471" y="3415821"/>
            <a:ext cx="5180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Cpx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5230260" y="2289217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5230260" y="2450814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281319" y="3266945"/>
            <a:ext cx="5489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22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234367" y="2965555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5258507" y="3415821"/>
            <a:ext cx="5460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0895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30</Words>
  <Application>Microsoft Office PowerPoint</Application>
  <PresentationFormat>Affichage à l'écran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Universite de Bordeaux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Durand Christelle</dc:creator>
  <cp:lastModifiedBy>Durand Christelle</cp:lastModifiedBy>
  <cp:revision>3</cp:revision>
  <dcterms:created xsi:type="dcterms:W3CDTF">2019-07-04T11:36:06Z</dcterms:created>
  <dcterms:modified xsi:type="dcterms:W3CDTF">2021-10-29T10:01:34Z</dcterms:modified>
</cp:coreProperties>
</file>