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3" r:id="rId17"/>
    <p:sldId id="274" r:id="rId18"/>
    <p:sldId id="275" r:id="rId19"/>
    <p:sldId id="276" r:id="rId20"/>
    <p:sldId id="277" r:id="rId21"/>
    <p:sldId id="272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78" r:id="rId32"/>
    <p:sldId id="288" r:id="rId33"/>
    <p:sldId id="289" r:id="rId34"/>
    <p:sldId id="291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C33A4-789F-47E0-88E9-EE3D507054D2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D859D-B7F5-4E7F-BFC9-9627F5B5E7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00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C33A4-789F-47E0-88E9-EE3D507054D2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D859D-B7F5-4E7F-BFC9-9627F5B5E7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784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C33A4-789F-47E0-88E9-EE3D507054D2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D859D-B7F5-4E7F-BFC9-9627F5B5E7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373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C33A4-789F-47E0-88E9-EE3D507054D2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D859D-B7F5-4E7F-BFC9-9627F5B5E7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849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C33A4-789F-47E0-88E9-EE3D507054D2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D859D-B7F5-4E7F-BFC9-9627F5B5E7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262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C33A4-789F-47E0-88E9-EE3D507054D2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D859D-B7F5-4E7F-BFC9-9627F5B5E7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484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C33A4-789F-47E0-88E9-EE3D507054D2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D859D-B7F5-4E7F-BFC9-9627F5B5E7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062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C33A4-789F-47E0-88E9-EE3D507054D2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D859D-B7F5-4E7F-BFC9-9627F5B5E7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083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C33A4-789F-47E0-88E9-EE3D507054D2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D859D-B7F5-4E7F-BFC9-9627F5B5E7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094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C33A4-789F-47E0-88E9-EE3D507054D2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D859D-B7F5-4E7F-BFC9-9627F5B5E7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443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C33A4-789F-47E0-88E9-EE3D507054D2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D859D-B7F5-4E7F-BFC9-9627F5B5E7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510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8C33A4-789F-47E0-88E9-EE3D507054D2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DD859D-B7F5-4E7F-BFC9-9627F5B5E7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79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26836" y="1759670"/>
            <a:ext cx="10261600" cy="2387600"/>
          </a:xfrm>
        </p:spPr>
        <p:txBody>
          <a:bodyPr>
            <a:normAutofit/>
          </a:bodyPr>
          <a:lstStyle/>
          <a:p>
            <a:r>
              <a:rPr lang="en-US" sz="2800" b="1" dirty="0"/>
              <a:t>Supplementary File 1.</a:t>
            </a:r>
            <a:r>
              <a:rPr lang="en-US" sz="2800" dirty="0"/>
              <a:t> Single cell Allen Brain Map </a:t>
            </a:r>
            <a:r>
              <a:rPr lang="en-US" sz="2800" dirty="0" err="1"/>
              <a:t>heatmap</a:t>
            </a:r>
            <a:r>
              <a:rPr lang="en-US" sz="2800" dirty="0"/>
              <a:t> for the top 10 marker genes for each cluster (one per page) used to identify cell types (https://celltypes.brain-map.org/rnaseq/human/cortex). </a:t>
            </a:r>
            <a:br>
              <a:rPr lang="en-US" sz="2800" dirty="0"/>
            </a:b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98940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38199" y="13421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Cluster 8: Excitatory Neurons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0175" y="6264264"/>
            <a:ext cx="4851649" cy="42547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107" y="1946198"/>
            <a:ext cx="11379785" cy="3549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6410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38199" y="13421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Cluster 9: Inhibitory Neurons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0175" y="6264264"/>
            <a:ext cx="4851649" cy="42547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983" y="1939848"/>
            <a:ext cx="11348033" cy="3481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8172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38199" y="13421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Cluster 10: Astrocytes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0175" y="6264264"/>
            <a:ext cx="4851649" cy="42547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259" y="1890202"/>
            <a:ext cx="11741437" cy="3097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8918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38199" y="13421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Cluster 11: Inhibitory Neurons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0175" y="6264264"/>
            <a:ext cx="4851649" cy="42547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757" y="1854119"/>
            <a:ext cx="11392485" cy="3447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9724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38199" y="13421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Cluster 12: Inhibitory Neurons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0175" y="6264264"/>
            <a:ext cx="4851649" cy="42547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407" y="1809666"/>
            <a:ext cx="11405186" cy="3464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9749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38199" y="13421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Cluster 13: Excitatory Neurons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0175" y="6264264"/>
            <a:ext cx="4851649" cy="42547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932" y="1774739"/>
            <a:ext cx="11386135" cy="3443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1627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38199" y="13421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Cluster 14: Excitatory Neurons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0175" y="6264264"/>
            <a:ext cx="4851649" cy="42547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583" y="1685268"/>
            <a:ext cx="11417887" cy="3801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3797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38199" y="13421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Cluster 15: Inhibitory Neurons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0175" y="6264264"/>
            <a:ext cx="4851649" cy="42547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333" y="1459779"/>
            <a:ext cx="11335333" cy="3455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07498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38199" y="13421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Cluster 16: Endothelial cells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0175" y="6264264"/>
            <a:ext cx="4851649" cy="42547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983" y="1810327"/>
            <a:ext cx="11348033" cy="3796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4323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38199" y="13421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Cluster 17: Excitatory Neurons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0175" y="6264264"/>
            <a:ext cx="4851649" cy="42547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881" y="1607127"/>
            <a:ext cx="11424237" cy="3307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4188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134215"/>
            <a:ext cx="10515600" cy="1325563"/>
          </a:xfrm>
        </p:spPr>
        <p:txBody>
          <a:bodyPr/>
          <a:lstStyle/>
          <a:p>
            <a:r>
              <a:rPr lang="en-US" dirty="0" smtClean="0"/>
              <a:t>Cluster 0: Oligodendrocytes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961" y="1607127"/>
            <a:ext cx="11240078" cy="331585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0175" y="6264264"/>
            <a:ext cx="4851649" cy="425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2290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38199" y="13421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Cluster 18: Inhibitory Neurons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0175" y="6264264"/>
            <a:ext cx="4851649" cy="42547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582" y="1784265"/>
            <a:ext cx="11398836" cy="3289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1450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480" y="1809667"/>
            <a:ext cx="11475040" cy="4120078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20435" y="134215"/>
            <a:ext cx="1130531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Cluster 19: Vascular Leptomeningeal</a:t>
            </a:r>
            <a:r>
              <a:rPr lang="en-US" dirty="0"/>
              <a:t> </a:t>
            </a:r>
            <a:r>
              <a:rPr lang="en-US" dirty="0" smtClean="0"/>
              <a:t>Cells (VLMC)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0175" y="6264264"/>
            <a:ext cx="4851649" cy="425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1930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720435" y="134215"/>
            <a:ext cx="1130531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Cluster 20: Astrocytes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0175" y="6264264"/>
            <a:ext cx="4851649" cy="42547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356" y="1459779"/>
            <a:ext cx="11443288" cy="3546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699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720435" y="134215"/>
            <a:ext cx="1130531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Cluster 20: Astrocytes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0175" y="6264264"/>
            <a:ext cx="4851649" cy="42547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356" y="1459779"/>
            <a:ext cx="11443288" cy="3546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7278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720435" y="134215"/>
            <a:ext cx="1130531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Cluster 21: Excitatory Neurons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0175" y="6264264"/>
            <a:ext cx="4851649" cy="42547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808" y="1936673"/>
            <a:ext cx="11354384" cy="3328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3072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720435" y="134215"/>
            <a:ext cx="1130531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Cluster 22: Excitatory Neurons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0175" y="6264264"/>
            <a:ext cx="4851649" cy="42547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107" y="1787440"/>
            <a:ext cx="11379785" cy="38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476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720435" y="134215"/>
            <a:ext cx="1130531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Cluster 23: Endothelial cells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0175" y="6264264"/>
            <a:ext cx="4851649" cy="42547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509" y="1943023"/>
            <a:ext cx="11328982" cy="2971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8162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720435" y="134215"/>
            <a:ext cx="1130531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Cluster 24: Excitatory Neurons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0175" y="6264264"/>
            <a:ext cx="4851649" cy="42547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706" y="1704886"/>
            <a:ext cx="11430587" cy="3864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7043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720435" y="134215"/>
            <a:ext cx="1130531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Cluster 25: Inhibitory Neurons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0175" y="6264264"/>
            <a:ext cx="4851649" cy="42547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282" y="1714412"/>
            <a:ext cx="11373435" cy="3429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532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720435" y="134215"/>
            <a:ext cx="1130531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Cluster 26: Inhibitory Neurons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0175" y="6264264"/>
            <a:ext cx="4851649" cy="42547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107" y="1796965"/>
            <a:ext cx="11379785" cy="3550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2384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134215"/>
            <a:ext cx="10515600" cy="1325563"/>
          </a:xfrm>
        </p:spPr>
        <p:txBody>
          <a:bodyPr/>
          <a:lstStyle/>
          <a:p>
            <a:r>
              <a:rPr lang="en-US" dirty="0" smtClean="0"/>
              <a:t>Cluster 1: Excitatory Neurons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0175" y="6264264"/>
            <a:ext cx="4851649" cy="425472"/>
          </a:xfrm>
          <a:prstGeom prst="rect">
            <a:avLst/>
          </a:prstGeom>
        </p:spPr>
      </p:pic>
      <p:pic>
        <p:nvPicPr>
          <p:cNvPr id="1026" name="Picture 2" descr="C:\Users\kxc672\AppData\Local\Temp\SNAGHTML3e372a5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" y="1376218"/>
            <a:ext cx="11178140" cy="3389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652031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720435" y="134215"/>
            <a:ext cx="1130531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Cluster 27: Excitatory Neurons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0175" y="6264264"/>
            <a:ext cx="4851649" cy="42547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282" y="1663609"/>
            <a:ext cx="11373435" cy="3530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30020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034" y="2001039"/>
            <a:ext cx="11309931" cy="3003704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20435" y="134215"/>
            <a:ext cx="1130531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Cluster 28: Excitatory Neurons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0175" y="6264264"/>
            <a:ext cx="4851649" cy="425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09532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720435" y="134215"/>
            <a:ext cx="1130531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Cluster 29: Inhibitory Neurons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0175" y="6264264"/>
            <a:ext cx="4851649" cy="42547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932" y="1579418"/>
            <a:ext cx="11386135" cy="3265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43101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720435" y="134215"/>
            <a:ext cx="1130531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Cluster 30: Microglia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0175" y="6264264"/>
            <a:ext cx="4851649" cy="42547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632" y="1459778"/>
            <a:ext cx="11360734" cy="4508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5208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092" y="1831893"/>
            <a:ext cx="11017816" cy="3691452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20435" y="134215"/>
            <a:ext cx="1130531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Cluster 31: Excitatory Neurons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0175" y="6264264"/>
            <a:ext cx="4851649" cy="425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565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134215"/>
            <a:ext cx="10515600" cy="1325563"/>
          </a:xfrm>
        </p:spPr>
        <p:txBody>
          <a:bodyPr/>
          <a:lstStyle/>
          <a:p>
            <a:r>
              <a:rPr lang="en-US" dirty="0" smtClean="0"/>
              <a:t>Cluster 2: Astrocytes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0175" y="6264264"/>
            <a:ext cx="4851649" cy="42547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407" y="1679784"/>
            <a:ext cx="11405186" cy="3917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1041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134215"/>
            <a:ext cx="10515600" cy="1325563"/>
          </a:xfrm>
        </p:spPr>
        <p:txBody>
          <a:bodyPr/>
          <a:lstStyle/>
          <a:p>
            <a:r>
              <a:rPr lang="en-US" dirty="0" smtClean="0"/>
              <a:t>Cluster 3: Excitatory Neurons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0175" y="6264264"/>
            <a:ext cx="4851649" cy="42547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158" y="1889046"/>
            <a:ext cx="11341683" cy="3079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2204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983" y="1936673"/>
            <a:ext cx="11348033" cy="2984653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838199" y="13421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Cluster 4: Microglia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0175" y="6264264"/>
            <a:ext cx="4851649" cy="425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2912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38199" y="13421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Cluster 5: Oligodendrocytes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0175" y="6264264"/>
            <a:ext cx="4851649" cy="42547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633" y="1885870"/>
            <a:ext cx="11360734" cy="3480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8600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38199" y="13421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Cluster 6: OPC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0175" y="6264264"/>
            <a:ext cx="4851649" cy="42547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163" y="1912139"/>
            <a:ext cx="11845638" cy="3204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1177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38199" y="13421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Cluster 7: Excitatory Neurons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0175" y="6264264"/>
            <a:ext cx="4851649" cy="42547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407" y="1876345"/>
            <a:ext cx="11405186" cy="385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6799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190</Words>
  <Application>Microsoft Office PowerPoint</Application>
  <PresentationFormat>Widescreen</PresentationFormat>
  <Paragraphs>34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8" baseType="lpstr">
      <vt:lpstr>Arial</vt:lpstr>
      <vt:lpstr>Calibri</vt:lpstr>
      <vt:lpstr>Calibri Light</vt:lpstr>
      <vt:lpstr>Office Theme</vt:lpstr>
      <vt:lpstr>Supplementary File 1. Single cell Allen Brain Map heatmap for the top 10 marker genes for each cluster (one per page) used to identify cell types (https://celltypes.brain-map.org/rnaseq/human/cortex).  </vt:lpstr>
      <vt:lpstr>Cluster 0: Oligodendrocytes </vt:lpstr>
      <vt:lpstr>Cluster 1: Excitatory Neurons</vt:lpstr>
      <vt:lpstr>Cluster 2: Astrocytes</vt:lpstr>
      <vt:lpstr>Cluster 3: Excitatory Neurons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Miami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Supplementary File 1. Single cell Allen Brain Map heatmap for the top 10 marker genes for each cluster (one per page) used to identify cell types (https://celltypes.brain-map.org/rnaseq/human/cortex).</dc:title>
  <dc:creator>Celis, Katrina</dc:creator>
  <cp:lastModifiedBy>Celis, Katrina</cp:lastModifiedBy>
  <cp:revision>22</cp:revision>
  <dcterms:created xsi:type="dcterms:W3CDTF">2020-09-25T13:16:45Z</dcterms:created>
  <dcterms:modified xsi:type="dcterms:W3CDTF">2020-09-25T18:13:23Z</dcterms:modified>
</cp:coreProperties>
</file>