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</p:sldIdLst>
  <p:sldSz cx="6858000" cy="9906000" type="A4"/>
  <p:notesSz cx="6888163" cy="100187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>
        <p:scale>
          <a:sx n="100" d="100"/>
          <a:sy n="100" d="100"/>
        </p:scale>
        <p:origin x="1194" y="-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10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662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7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02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88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38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88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026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2463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936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031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6D0D7-D0DF-4FAB-86B7-0EFA01B7D165}" type="datetimeFigureOut">
              <a:rPr kumimoji="1" lang="ja-JP" altLang="en-US" smtClean="0"/>
              <a:t>2021/12/8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A0A98-9B98-452A-B6B2-3283A07B2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85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8644D8-785A-4351-97E7-EFEBBCDC6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AE43A4-02D8-4D4B-96C5-E1BC079E6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6D43365-2873-47C3-9945-968CAD4EA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672" y="1496616"/>
            <a:ext cx="5472608" cy="140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38C0A44B-B50B-4D41-8B82-8104DE4B0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2" y="3024231"/>
            <a:ext cx="5472608" cy="140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41B709-0C3E-415E-BDBB-45FFAE8CEDE3}"/>
              </a:ext>
            </a:extLst>
          </p:cNvPr>
          <p:cNvSpPr txBox="1"/>
          <p:nvPr/>
        </p:nvSpPr>
        <p:spPr>
          <a:xfrm>
            <a:off x="608044" y="4951228"/>
            <a:ext cx="564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S1. GCMS spectra of peak 1 (A) and peak 2 (B) in Fig. 1. Peak 1 and 2 were identified as isoprene and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2-MBO respectively based on comparison of retention time  with authentic standard and MS spectra with NIST library.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B54D50E-1030-4386-869A-F483DA919A38}"/>
              </a:ext>
            </a:extLst>
          </p:cNvPr>
          <p:cNvSpPr txBox="1"/>
          <p:nvPr/>
        </p:nvSpPr>
        <p:spPr>
          <a:xfrm>
            <a:off x="839972" y="161614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2740AAE-9E8C-4E44-B758-9BBD1CE8F803}"/>
              </a:ext>
            </a:extLst>
          </p:cNvPr>
          <p:cNvSpPr txBox="1"/>
          <p:nvPr/>
        </p:nvSpPr>
        <p:spPr>
          <a:xfrm>
            <a:off x="847988" y="317964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B4C5414-C6F8-40DD-ABA8-64E48B0DEB33}"/>
              </a:ext>
            </a:extLst>
          </p:cNvPr>
          <p:cNvSpPr txBox="1"/>
          <p:nvPr/>
        </p:nvSpPr>
        <p:spPr>
          <a:xfrm>
            <a:off x="2900375" y="4551846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M/Z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51CC492-B532-4522-B372-EC8A39916434}"/>
              </a:ext>
            </a:extLst>
          </p:cNvPr>
          <p:cNvSpPr txBox="1"/>
          <p:nvPr/>
        </p:nvSpPr>
        <p:spPr>
          <a:xfrm>
            <a:off x="4484097" y="9335387"/>
            <a:ext cx="2267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Supplementary Fig. S1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317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94C3E81-F8E6-4ED4-92D2-348D7601B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" y="2541857"/>
            <a:ext cx="5934075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778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773</TotalTime>
  <Words>60</Words>
  <Application>Microsoft Office PowerPoint</Application>
  <PresentationFormat>A4 210 x 297 mm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屋 宏典</dc:creator>
  <cp:lastModifiedBy>屋 宏典</cp:lastModifiedBy>
  <cp:revision>46</cp:revision>
  <cp:lastPrinted>2021-05-19T01:36:17Z</cp:lastPrinted>
  <dcterms:created xsi:type="dcterms:W3CDTF">2021-05-15T11:43:02Z</dcterms:created>
  <dcterms:modified xsi:type="dcterms:W3CDTF">2021-12-08T01:24:46Z</dcterms:modified>
</cp:coreProperties>
</file>