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7" r:id="rId2"/>
    <p:sldId id="265" r:id="rId3"/>
    <p:sldId id="269" r:id="rId4"/>
  </p:sldIdLst>
  <p:sldSz cx="6116638" cy="8093075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5"/>
    <p:restoredTop sz="95928"/>
  </p:normalViewPr>
  <p:slideViewPr>
    <p:cSldViewPr snapToGrid="0" snapToObjects="1">
      <p:cViewPr varScale="1">
        <p:scale>
          <a:sx n="92" d="100"/>
          <a:sy n="92" d="100"/>
        </p:scale>
        <p:origin x="136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kristen.brady/Downloads/SST%20Manuscript%20Mapping%20Statistic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kristen.brady/Downloads/SST%20Manuscript%20Mapping%20Statistic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kristen.brady/Desktop/manuscripts/SST%201/RNAseq%20Confirm%20Figure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kristen.brady/Desktop/manuscripts/SST%201/RNAseq%20Confirm%20Figure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1600" b="1" baseline="0" dirty="0"/>
              <a:t> Mapping Statistics</a:t>
            </a:r>
            <a:endParaRPr lang="en-US" sz="1600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Sheet1!$L$1</c:f>
              <c:strCache>
                <c:ptCount val="1"/>
                <c:pt idx="0">
                  <c:v>Mapped in Pairs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Sheet1!$K$2:$K$21</c:f>
              <c:strCache>
                <c:ptCount val="20"/>
                <c:pt idx="0">
                  <c:v>D1_1</c:v>
                </c:pt>
                <c:pt idx="1">
                  <c:v>D1_2</c:v>
                </c:pt>
                <c:pt idx="2">
                  <c:v>D1_3</c:v>
                </c:pt>
                <c:pt idx="3">
                  <c:v>D1_4</c:v>
                </c:pt>
                <c:pt idx="4">
                  <c:v>D7_1</c:v>
                </c:pt>
                <c:pt idx="5">
                  <c:v>D7_2</c:v>
                </c:pt>
                <c:pt idx="6">
                  <c:v>D7_3</c:v>
                </c:pt>
                <c:pt idx="7">
                  <c:v>D7_4</c:v>
                </c:pt>
                <c:pt idx="8">
                  <c:v>D30_1</c:v>
                </c:pt>
                <c:pt idx="9">
                  <c:v>D30_2</c:v>
                </c:pt>
                <c:pt idx="10">
                  <c:v>D30_3</c:v>
                </c:pt>
                <c:pt idx="11">
                  <c:v>D30_4</c:v>
                </c:pt>
                <c:pt idx="12">
                  <c:v>D60_1</c:v>
                </c:pt>
                <c:pt idx="13">
                  <c:v>D60_2</c:v>
                </c:pt>
                <c:pt idx="14">
                  <c:v>D60_3</c:v>
                </c:pt>
                <c:pt idx="15">
                  <c:v>D60_4</c:v>
                </c:pt>
                <c:pt idx="16">
                  <c:v>D90_1</c:v>
                </c:pt>
                <c:pt idx="17">
                  <c:v>D90_2</c:v>
                </c:pt>
                <c:pt idx="18">
                  <c:v>D90_3</c:v>
                </c:pt>
                <c:pt idx="19">
                  <c:v>D90_4</c:v>
                </c:pt>
              </c:strCache>
            </c:strRef>
          </c:cat>
          <c:val>
            <c:numRef>
              <c:f>Sheet1!$L$2:$L$21</c:f>
              <c:numCache>
                <c:formatCode>General</c:formatCode>
                <c:ptCount val="20"/>
                <c:pt idx="0">
                  <c:v>76108657.724999994</c:v>
                </c:pt>
                <c:pt idx="1">
                  <c:v>41746916.352600001</c:v>
                </c:pt>
                <c:pt idx="2">
                  <c:v>46165875.015600003</c:v>
                </c:pt>
                <c:pt idx="3">
                  <c:v>75119461.982399985</c:v>
                </c:pt>
                <c:pt idx="4">
                  <c:v>56803844.035999998</c:v>
                </c:pt>
                <c:pt idx="5">
                  <c:v>67357493.020999998</c:v>
                </c:pt>
                <c:pt idx="6">
                  <c:v>57641284.9956</c:v>
                </c:pt>
                <c:pt idx="7">
                  <c:v>66583132.292800002</c:v>
                </c:pt>
                <c:pt idx="8">
                  <c:v>76405655.593600005</c:v>
                </c:pt>
                <c:pt idx="9">
                  <c:v>53854054.381600007</c:v>
                </c:pt>
                <c:pt idx="10">
                  <c:v>81041730.583200008</c:v>
                </c:pt>
                <c:pt idx="11">
                  <c:v>58193203.0572</c:v>
                </c:pt>
                <c:pt idx="12">
                  <c:v>88012371.126399994</c:v>
                </c:pt>
                <c:pt idx="13">
                  <c:v>51439645.419199996</c:v>
                </c:pt>
                <c:pt idx="14">
                  <c:v>82540029.786599994</c:v>
                </c:pt>
                <c:pt idx="15">
                  <c:v>112870287.35999998</c:v>
                </c:pt>
                <c:pt idx="16">
                  <c:v>64008457.635799997</c:v>
                </c:pt>
                <c:pt idx="17">
                  <c:v>55352261.469000004</c:v>
                </c:pt>
                <c:pt idx="18">
                  <c:v>112681496.56879999</c:v>
                </c:pt>
                <c:pt idx="19">
                  <c:v>74645586.053000003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A61-354A-8092-3314B0E6116E}"/>
            </c:ext>
          </c:extLst>
        </c:ser>
        <c:ser>
          <c:idx val="1"/>
          <c:order val="1"/>
          <c:tx>
            <c:strRef>
              <c:f>Sheet1!$M$1</c:f>
              <c:strCache>
                <c:ptCount val="1"/>
                <c:pt idx="0">
                  <c:v>Mapped in Broken Pairs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Sheet1!$K$2:$K$21</c:f>
              <c:strCache>
                <c:ptCount val="20"/>
                <c:pt idx="0">
                  <c:v>D1_1</c:v>
                </c:pt>
                <c:pt idx="1">
                  <c:v>D1_2</c:v>
                </c:pt>
                <c:pt idx="2">
                  <c:v>D1_3</c:v>
                </c:pt>
                <c:pt idx="3">
                  <c:v>D1_4</c:v>
                </c:pt>
                <c:pt idx="4">
                  <c:v>D7_1</c:v>
                </c:pt>
                <c:pt idx="5">
                  <c:v>D7_2</c:v>
                </c:pt>
                <c:pt idx="6">
                  <c:v>D7_3</c:v>
                </c:pt>
                <c:pt idx="7">
                  <c:v>D7_4</c:v>
                </c:pt>
                <c:pt idx="8">
                  <c:v>D30_1</c:v>
                </c:pt>
                <c:pt idx="9">
                  <c:v>D30_2</c:v>
                </c:pt>
                <c:pt idx="10">
                  <c:v>D30_3</c:v>
                </c:pt>
                <c:pt idx="11">
                  <c:v>D30_4</c:v>
                </c:pt>
                <c:pt idx="12">
                  <c:v>D60_1</c:v>
                </c:pt>
                <c:pt idx="13">
                  <c:v>D60_2</c:v>
                </c:pt>
                <c:pt idx="14">
                  <c:v>D60_3</c:v>
                </c:pt>
                <c:pt idx="15">
                  <c:v>D60_4</c:v>
                </c:pt>
                <c:pt idx="16">
                  <c:v>D90_1</c:v>
                </c:pt>
                <c:pt idx="17">
                  <c:v>D90_2</c:v>
                </c:pt>
                <c:pt idx="18">
                  <c:v>D90_3</c:v>
                </c:pt>
                <c:pt idx="19">
                  <c:v>D90_4</c:v>
                </c:pt>
              </c:strCache>
            </c:strRef>
          </c:cat>
          <c:val>
            <c:numRef>
              <c:f>Sheet1!$M$2:$M$21</c:f>
              <c:numCache>
                <c:formatCode>General</c:formatCode>
                <c:ptCount val="20"/>
                <c:pt idx="0">
                  <c:v>1623149.175</c:v>
                </c:pt>
                <c:pt idx="1">
                  <c:v>1088925.4007999999</c:v>
                </c:pt>
                <c:pt idx="2">
                  <c:v>1028084.1732</c:v>
                </c:pt>
                <c:pt idx="3">
                  <c:v>1695614.7936</c:v>
                </c:pt>
                <c:pt idx="4">
                  <c:v>1744266.358</c:v>
                </c:pt>
                <c:pt idx="5">
                  <c:v>892552.96759999997</c:v>
                </c:pt>
                <c:pt idx="6">
                  <c:v>1172990.5944000001</c:v>
                </c:pt>
                <c:pt idx="7">
                  <c:v>1941739.4582</c:v>
                </c:pt>
                <c:pt idx="8">
                  <c:v>1691765.5327999999</c:v>
                </c:pt>
                <c:pt idx="9">
                  <c:v>1122487.9446</c:v>
                </c:pt>
                <c:pt idx="10">
                  <c:v>1423921.2864000001</c:v>
                </c:pt>
                <c:pt idx="11">
                  <c:v>1278518.2812000001</c:v>
                </c:pt>
                <c:pt idx="12">
                  <c:v>2137143.6992000001</c:v>
                </c:pt>
                <c:pt idx="13">
                  <c:v>1692013.8024000002</c:v>
                </c:pt>
                <c:pt idx="14">
                  <c:v>1803984.6650000003</c:v>
                </c:pt>
                <c:pt idx="15">
                  <c:v>2319252.4800000004</c:v>
                </c:pt>
                <c:pt idx="16">
                  <c:v>1451672.7905999999</c:v>
                </c:pt>
                <c:pt idx="17">
                  <c:v>1884168.6779999998</c:v>
                </c:pt>
                <c:pt idx="18">
                  <c:v>3523366.4144000001</c:v>
                </c:pt>
                <c:pt idx="19">
                  <c:v>2084172.7442000001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A61-354A-8092-3314B0E6116E}"/>
            </c:ext>
          </c:extLst>
        </c:ser>
        <c:ser>
          <c:idx val="2"/>
          <c:order val="2"/>
          <c:tx>
            <c:strRef>
              <c:f>Sheet1!$N$1</c:f>
              <c:strCache>
                <c:ptCount val="1"/>
                <c:pt idx="0">
                  <c:v>Not Mapped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Sheet1!$K$2:$K$21</c:f>
              <c:strCache>
                <c:ptCount val="20"/>
                <c:pt idx="0">
                  <c:v>D1_1</c:v>
                </c:pt>
                <c:pt idx="1">
                  <c:v>D1_2</c:v>
                </c:pt>
                <c:pt idx="2">
                  <c:v>D1_3</c:v>
                </c:pt>
                <c:pt idx="3">
                  <c:v>D1_4</c:v>
                </c:pt>
                <c:pt idx="4">
                  <c:v>D7_1</c:v>
                </c:pt>
                <c:pt idx="5">
                  <c:v>D7_2</c:v>
                </c:pt>
                <c:pt idx="6">
                  <c:v>D7_3</c:v>
                </c:pt>
                <c:pt idx="7">
                  <c:v>D7_4</c:v>
                </c:pt>
                <c:pt idx="8">
                  <c:v>D30_1</c:v>
                </c:pt>
                <c:pt idx="9">
                  <c:v>D30_2</c:v>
                </c:pt>
                <c:pt idx="10">
                  <c:v>D30_3</c:v>
                </c:pt>
                <c:pt idx="11">
                  <c:v>D30_4</c:v>
                </c:pt>
                <c:pt idx="12">
                  <c:v>D60_1</c:v>
                </c:pt>
                <c:pt idx="13">
                  <c:v>D60_2</c:v>
                </c:pt>
                <c:pt idx="14">
                  <c:v>D60_3</c:v>
                </c:pt>
                <c:pt idx="15">
                  <c:v>D60_4</c:v>
                </c:pt>
                <c:pt idx="16">
                  <c:v>D90_1</c:v>
                </c:pt>
                <c:pt idx="17">
                  <c:v>D90_2</c:v>
                </c:pt>
                <c:pt idx="18">
                  <c:v>D90_3</c:v>
                </c:pt>
                <c:pt idx="19">
                  <c:v>D90_4</c:v>
                </c:pt>
              </c:strCache>
            </c:strRef>
          </c:cat>
          <c:val>
            <c:numRef>
              <c:f>Sheet1!$N$2:$N$21</c:f>
              <c:numCache>
                <c:formatCode>General</c:formatCode>
                <c:ptCount val="20"/>
                <c:pt idx="0">
                  <c:v>11935975.424999999</c:v>
                </c:pt>
                <c:pt idx="1">
                  <c:v>4924044.2466000002</c:v>
                </c:pt>
                <c:pt idx="2">
                  <c:v>7202028.8111999994</c:v>
                </c:pt>
                <c:pt idx="3">
                  <c:v>16350571.224000001</c:v>
                </c:pt>
                <c:pt idx="4">
                  <c:v>7273261.6059999997</c:v>
                </c:pt>
                <c:pt idx="5">
                  <c:v>7390036.0113999993</c:v>
                </c:pt>
                <c:pt idx="6">
                  <c:v>7084072.4100000001</c:v>
                </c:pt>
                <c:pt idx="7">
                  <c:v>12045230.249</c:v>
                </c:pt>
                <c:pt idx="8">
                  <c:v>8217146.8735999996</c:v>
                </c:pt>
                <c:pt idx="9">
                  <c:v>8440855.6737999991</c:v>
                </c:pt>
                <c:pt idx="10">
                  <c:v>11213380.1304</c:v>
                </c:pt>
                <c:pt idx="11">
                  <c:v>9272694.4157999996</c:v>
                </c:pt>
                <c:pt idx="12">
                  <c:v>9717013.1743999999</c:v>
                </c:pt>
                <c:pt idx="13">
                  <c:v>7513996.7784000002</c:v>
                </c:pt>
                <c:pt idx="14">
                  <c:v>18751132.032200001</c:v>
                </c:pt>
                <c:pt idx="15">
                  <c:v>13657820.16</c:v>
                </c:pt>
                <c:pt idx="16">
                  <c:v>13866251.573600002</c:v>
                </c:pt>
                <c:pt idx="17">
                  <c:v>6850939.8530000001</c:v>
                </c:pt>
                <c:pt idx="18">
                  <c:v>16252521.016799999</c:v>
                </c:pt>
                <c:pt idx="19">
                  <c:v>12719715.2028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A61-354A-8092-3314B0E611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827775520"/>
        <c:axId val="1827782512"/>
      </c:barChart>
      <c:catAx>
        <c:axId val="1827775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27782512"/>
        <c:crosses val="autoZero"/>
        <c:auto val="1"/>
        <c:lblAlgn val="ctr"/>
        <c:lblOffset val="100"/>
        <c:noMultiLvlLbl val="0"/>
      </c:catAx>
      <c:valAx>
        <c:axId val="182778251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dirty="0"/>
                  <a:t>Reads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277755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1600" b="1"/>
              <a:t>Fragment Statistics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Sheet2!$L$1</c:f>
              <c:strCache>
                <c:ptCount val="1"/>
                <c:pt idx="0">
                  <c:v>Mapped to Genes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Sheet2!$K$2:$K$21</c:f>
              <c:strCache>
                <c:ptCount val="20"/>
                <c:pt idx="0">
                  <c:v>D1_1</c:v>
                </c:pt>
                <c:pt idx="1">
                  <c:v>D1_2</c:v>
                </c:pt>
                <c:pt idx="2">
                  <c:v>D1_3</c:v>
                </c:pt>
                <c:pt idx="3">
                  <c:v>D1_4</c:v>
                </c:pt>
                <c:pt idx="4">
                  <c:v>D7_1</c:v>
                </c:pt>
                <c:pt idx="5">
                  <c:v>D7_2</c:v>
                </c:pt>
                <c:pt idx="6">
                  <c:v>D7_3</c:v>
                </c:pt>
                <c:pt idx="7">
                  <c:v>D7_4</c:v>
                </c:pt>
                <c:pt idx="8">
                  <c:v>D30_1</c:v>
                </c:pt>
                <c:pt idx="9">
                  <c:v>D30_2</c:v>
                </c:pt>
                <c:pt idx="10">
                  <c:v>D30_3</c:v>
                </c:pt>
                <c:pt idx="11">
                  <c:v>D30_4</c:v>
                </c:pt>
                <c:pt idx="12">
                  <c:v>D60_1</c:v>
                </c:pt>
                <c:pt idx="13">
                  <c:v>D60_2</c:v>
                </c:pt>
                <c:pt idx="14">
                  <c:v>D60_3</c:v>
                </c:pt>
                <c:pt idx="15">
                  <c:v>D60_4</c:v>
                </c:pt>
                <c:pt idx="16">
                  <c:v>D90_1</c:v>
                </c:pt>
                <c:pt idx="17">
                  <c:v>D90_2</c:v>
                </c:pt>
                <c:pt idx="18">
                  <c:v>D90_3</c:v>
                </c:pt>
                <c:pt idx="19">
                  <c:v>D90_4</c:v>
                </c:pt>
              </c:strCache>
            </c:strRef>
          </c:cat>
          <c:val>
            <c:numRef>
              <c:f>Sheet2!$L$2:$L$21</c:f>
              <c:numCache>
                <c:formatCode>General</c:formatCode>
                <c:ptCount val="20"/>
                <c:pt idx="0">
                  <c:v>52750910.6691975</c:v>
                </c:pt>
                <c:pt idx="1">
                  <c:v>28968185.257069141</c:v>
                </c:pt>
                <c:pt idx="2">
                  <c:v>33987317.186484724</c:v>
                </c:pt>
                <c:pt idx="3">
                  <c:v>56279500.917214066</c:v>
                </c:pt>
                <c:pt idx="4">
                  <c:v>33604440.258795001</c:v>
                </c:pt>
                <c:pt idx="5">
                  <c:v>34584092.965831205</c:v>
                </c:pt>
                <c:pt idx="6">
                  <c:v>83857569.746500954</c:v>
                </c:pt>
                <c:pt idx="7">
                  <c:v>46750530.544993907</c:v>
                </c:pt>
                <c:pt idx="8">
                  <c:v>41983721.127007596</c:v>
                </c:pt>
                <c:pt idx="9">
                  <c:v>50241954.044363901</c:v>
                </c:pt>
                <c:pt idx="10">
                  <c:v>44072526.507635757</c:v>
                </c:pt>
                <c:pt idx="11">
                  <c:v>48812094.283851683</c:v>
                </c:pt>
                <c:pt idx="12">
                  <c:v>64205024.736708798</c:v>
                </c:pt>
                <c:pt idx="13">
                  <c:v>39469639.930152163</c:v>
                </c:pt>
                <c:pt idx="14">
                  <c:v>61888514.333992675</c:v>
                </c:pt>
                <c:pt idx="15">
                  <c:v>87632491.10630399</c:v>
                </c:pt>
                <c:pt idx="16">
                  <c:v>58771230.282597125</c:v>
                </c:pt>
                <c:pt idx="17">
                  <c:v>35468280.215721764</c:v>
                </c:pt>
                <c:pt idx="18">
                  <c:v>62150903.184256092</c:v>
                </c:pt>
                <c:pt idx="19">
                  <c:v>41963118.724546917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166-654C-8621-BB2F8D8EEFD5}"/>
            </c:ext>
          </c:extLst>
        </c:ser>
        <c:ser>
          <c:idx val="1"/>
          <c:order val="1"/>
          <c:tx>
            <c:strRef>
              <c:f>Sheet2!$M$1</c:f>
              <c:strCache>
                <c:ptCount val="1"/>
                <c:pt idx="0">
                  <c:v>Mapped to Intergenic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Sheet2!$K$2:$K$21</c:f>
              <c:strCache>
                <c:ptCount val="20"/>
                <c:pt idx="0">
                  <c:v>D1_1</c:v>
                </c:pt>
                <c:pt idx="1">
                  <c:v>D1_2</c:v>
                </c:pt>
                <c:pt idx="2">
                  <c:v>D1_3</c:v>
                </c:pt>
                <c:pt idx="3">
                  <c:v>D1_4</c:v>
                </c:pt>
                <c:pt idx="4">
                  <c:v>D7_1</c:v>
                </c:pt>
                <c:pt idx="5">
                  <c:v>D7_2</c:v>
                </c:pt>
                <c:pt idx="6">
                  <c:v>D7_3</c:v>
                </c:pt>
                <c:pt idx="7">
                  <c:v>D7_4</c:v>
                </c:pt>
                <c:pt idx="8">
                  <c:v>D30_1</c:v>
                </c:pt>
                <c:pt idx="9">
                  <c:v>D30_2</c:v>
                </c:pt>
                <c:pt idx="10">
                  <c:v>D30_3</c:v>
                </c:pt>
                <c:pt idx="11">
                  <c:v>D30_4</c:v>
                </c:pt>
                <c:pt idx="12">
                  <c:v>D60_1</c:v>
                </c:pt>
                <c:pt idx="13">
                  <c:v>D60_2</c:v>
                </c:pt>
                <c:pt idx="14">
                  <c:v>D60_3</c:v>
                </c:pt>
                <c:pt idx="15">
                  <c:v>D60_4</c:v>
                </c:pt>
                <c:pt idx="16">
                  <c:v>D90_1</c:v>
                </c:pt>
                <c:pt idx="17">
                  <c:v>D90_2</c:v>
                </c:pt>
                <c:pt idx="18">
                  <c:v>D90_3</c:v>
                </c:pt>
                <c:pt idx="19">
                  <c:v>D90_4</c:v>
                </c:pt>
              </c:strCache>
            </c:strRef>
          </c:cat>
          <c:val>
            <c:numRef>
              <c:f>Sheet2!$M$2:$M$21</c:f>
              <c:numCache>
                <c:formatCode>General</c:formatCode>
                <c:ptCount val="20"/>
                <c:pt idx="0">
                  <c:v>23357747.055802498</c:v>
                </c:pt>
                <c:pt idx="1">
                  <c:v>12778731.09553086</c:v>
                </c:pt>
                <c:pt idx="2">
                  <c:v>12178557.829115279</c:v>
                </c:pt>
                <c:pt idx="3">
                  <c:v>18839961.065185916</c:v>
                </c:pt>
                <c:pt idx="4">
                  <c:v>30404017.377004996</c:v>
                </c:pt>
                <c:pt idx="5">
                  <c:v>20768168.503168803</c:v>
                </c:pt>
                <c:pt idx="6">
                  <c:v>28823926.822299033</c:v>
                </c:pt>
                <c:pt idx="7">
                  <c:v>27895055.5080061</c:v>
                </c:pt>
                <c:pt idx="8">
                  <c:v>14820122.9089924</c:v>
                </c:pt>
                <c:pt idx="9">
                  <c:v>17115538.976636101</c:v>
                </c:pt>
                <c:pt idx="10">
                  <c:v>13568758.487964239</c:v>
                </c:pt>
                <c:pt idx="11">
                  <c:v>17771038.008948322</c:v>
                </c:pt>
                <c:pt idx="12">
                  <c:v>23807346.3896912</c:v>
                </c:pt>
                <c:pt idx="13">
                  <c:v>11970005.489047838</c:v>
                </c:pt>
                <c:pt idx="14">
                  <c:v>20651515.452607315</c:v>
                </c:pt>
                <c:pt idx="15">
                  <c:v>25237796.253695995</c:v>
                </c:pt>
                <c:pt idx="16">
                  <c:v>17634425.31100288</c:v>
                </c:pt>
                <c:pt idx="17">
                  <c:v>18385774.16587824</c:v>
                </c:pt>
                <c:pt idx="18">
                  <c:v>18890827.39894392</c:v>
                </c:pt>
                <c:pt idx="19">
                  <c:v>16230084.332653079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166-654C-8621-BB2F8D8EEF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826859920"/>
        <c:axId val="1771694544"/>
      </c:barChart>
      <c:catAx>
        <c:axId val="1826859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71694544"/>
        <c:crosses val="autoZero"/>
        <c:auto val="1"/>
        <c:lblAlgn val="ctr"/>
        <c:lblOffset val="100"/>
        <c:noMultiLvlLbl val="0"/>
      </c:catAx>
      <c:valAx>
        <c:axId val="177169454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dirty="0"/>
                  <a:t>Fragments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26859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8325256456242793E-2"/>
          <c:y val="0.14297073976864"/>
          <c:w val="0.87883539944655875"/>
          <c:h val="0.5961227763196267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Sheet1!$P$18</c:f>
              <c:strCache>
                <c:ptCount val="1"/>
                <c:pt idx="0">
                  <c:v>D1</c:v>
                </c:pt>
              </c:strCache>
            </c:strRef>
          </c:tx>
          <c:spPr>
            <a:solidFill>
              <a:srgbClr val="FF011F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Sheet1!$O$19:$O$28</c:f>
              <c:strCache>
                <c:ptCount val="10"/>
                <c:pt idx="0">
                  <c:v>SCD</c:v>
                </c:pt>
                <c:pt idx="1">
                  <c:v>SPARC</c:v>
                </c:pt>
                <c:pt idx="2">
                  <c:v>SERPINB5</c:v>
                </c:pt>
                <c:pt idx="3">
                  <c:v>CA4</c:v>
                </c:pt>
                <c:pt idx="4">
                  <c:v>ELAPOR2</c:v>
                </c:pt>
                <c:pt idx="5">
                  <c:v>OSGIN1</c:v>
                </c:pt>
                <c:pt idx="6">
                  <c:v>KCNMB1</c:v>
                </c:pt>
                <c:pt idx="7">
                  <c:v>SPINT4</c:v>
                </c:pt>
                <c:pt idx="8">
                  <c:v>CYGB</c:v>
                </c:pt>
                <c:pt idx="9">
                  <c:v>GAREM1</c:v>
                </c:pt>
              </c:strCache>
            </c:strRef>
          </c:cat>
          <c:val>
            <c:numRef>
              <c:f>Sheet1!$P$19:$P$28</c:f>
              <c:numCache>
                <c:formatCode>General</c:formatCode>
                <c:ptCount val="10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B5A-5444-B0FD-6399DA003462}"/>
            </c:ext>
          </c:extLst>
        </c:ser>
        <c:ser>
          <c:idx val="1"/>
          <c:order val="1"/>
          <c:tx>
            <c:strRef>
              <c:f>Sheet1!$Q$18</c:f>
              <c:strCache>
                <c:ptCount val="1"/>
                <c:pt idx="0">
                  <c:v>D7</c:v>
                </c:pt>
              </c:strCache>
            </c:strRef>
          </c:tx>
          <c:spPr>
            <a:solidFill>
              <a:srgbClr val="FFCC02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Sheet1!$O$19:$O$28</c:f>
              <c:strCache>
                <c:ptCount val="10"/>
                <c:pt idx="0">
                  <c:v>SCD</c:v>
                </c:pt>
                <c:pt idx="1">
                  <c:v>SPARC</c:v>
                </c:pt>
                <c:pt idx="2">
                  <c:v>SERPINB5</c:v>
                </c:pt>
                <c:pt idx="3">
                  <c:v>CA4</c:v>
                </c:pt>
                <c:pt idx="4">
                  <c:v>ELAPOR2</c:v>
                </c:pt>
                <c:pt idx="5">
                  <c:v>OSGIN1</c:v>
                </c:pt>
                <c:pt idx="6">
                  <c:v>KCNMB1</c:v>
                </c:pt>
                <c:pt idx="7">
                  <c:v>SPINT4</c:v>
                </c:pt>
                <c:pt idx="8">
                  <c:v>CYGB</c:v>
                </c:pt>
                <c:pt idx="9">
                  <c:v>GAREM1</c:v>
                </c:pt>
              </c:strCache>
            </c:strRef>
          </c:cat>
          <c:val>
            <c:numRef>
              <c:f>Sheet1!$Q$19:$Q$28</c:f>
              <c:numCache>
                <c:formatCode>General</c:formatCode>
                <c:ptCount val="10"/>
                <c:pt idx="0">
                  <c:v>0.65836515808941343</c:v>
                </c:pt>
                <c:pt idx="1">
                  <c:v>0.32912980126563313</c:v>
                </c:pt>
                <c:pt idx="2">
                  <c:v>1.2648558823073366</c:v>
                </c:pt>
                <c:pt idx="3">
                  <c:v>0.77039748269171016</c:v>
                </c:pt>
                <c:pt idx="4">
                  <c:v>1.4957207981928129</c:v>
                </c:pt>
                <c:pt idx="5">
                  <c:v>0.65326078769188367</c:v>
                </c:pt>
                <c:pt idx="6">
                  <c:v>1.4462960295324074</c:v>
                </c:pt>
                <c:pt idx="7">
                  <c:v>3.1921673265701145</c:v>
                </c:pt>
                <c:pt idx="8">
                  <c:v>0.40776379848128735</c:v>
                </c:pt>
                <c:pt idx="9">
                  <c:v>0.94615036163330779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B5A-5444-B0FD-6399DA003462}"/>
            </c:ext>
          </c:extLst>
        </c:ser>
        <c:ser>
          <c:idx val="2"/>
          <c:order val="2"/>
          <c:tx>
            <c:strRef>
              <c:f>Sheet1!$R$18</c:f>
              <c:strCache>
                <c:ptCount val="1"/>
                <c:pt idx="0">
                  <c:v>D30</c:v>
                </c:pt>
              </c:strCache>
            </c:strRef>
          </c:tx>
          <c:spPr>
            <a:solidFill>
              <a:srgbClr val="00FF00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Sheet1!$O$19:$O$28</c:f>
              <c:strCache>
                <c:ptCount val="10"/>
                <c:pt idx="0">
                  <c:v>SCD</c:v>
                </c:pt>
                <c:pt idx="1">
                  <c:v>SPARC</c:v>
                </c:pt>
                <c:pt idx="2">
                  <c:v>SERPINB5</c:v>
                </c:pt>
                <c:pt idx="3">
                  <c:v>CA4</c:v>
                </c:pt>
                <c:pt idx="4">
                  <c:v>ELAPOR2</c:v>
                </c:pt>
                <c:pt idx="5">
                  <c:v>OSGIN1</c:v>
                </c:pt>
                <c:pt idx="6">
                  <c:v>KCNMB1</c:v>
                </c:pt>
                <c:pt idx="7">
                  <c:v>SPINT4</c:v>
                </c:pt>
                <c:pt idx="8">
                  <c:v>CYGB</c:v>
                </c:pt>
                <c:pt idx="9">
                  <c:v>GAREM1</c:v>
                </c:pt>
              </c:strCache>
            </c:strRef>
          </c:cat>
          <c:val>
            <c:numRef>
              <c:f>Sheet1!$R$19:$R$28</c:f>
              <c:numCache>
                <c:formatCode>General</c:formatCode>
                <c:ptCount val="10"/>
                <c:pt idx="0">
                  <c:v>0.46973807118099442</c:v>
                </c:pt>
                <c:pt idx="1">
                  <c:v>0.29445882739459311</c:v>
                </c:pt>
                <c:pt idx="2">
                  <c:v>0.8972679353550691</c:v>
                </c:pt>
                <c:pt idx="3">
                  <c:v>0.85340897046917885</c:v>
                </c:pt>
                <c:pt idx="4">
                  <c:v>1.4663170522499633</c:v>
                </c:pt>
                <c:pt idx="5">
                  <c:v>3.9210424942556386</c:v>
                </c:pt>
                <c:pt idx="6">
                  <c:v>6.044606939757001</c:v>
                </c:pt>
                <c:pt idx="7">
                  <c:v>3.7691603673375793</c:v>
                </c:pt>
                <c:pt idx="8">
                  <c:v>0.21777046929122268</c:v>
                </c:pt>
                <c:pt idx="9">
                  <c:v>3.3811716833159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B5A-5444-B0FD-6399DA003462}"/>
            </c:ext>
          </c:extLst>
        </c:ser>
        <c:ser>
          <c:idx val="3"/>
          <c:order val="3"/>
          <c:tx>
            <c:strRef>
              <c:f>Sheet1!$S$18</c:f>
              <c:strCache>
                <c:ptCount val="1"/>
                <c:pt idx="0">
                  <c:v>D60</c:v>
                </c:pt>
              </c:strCache>
            </c:strRef>
          </c:tx>
          <c:spPr>
            <a:solidFill>
              <a:srgbClr val="00FFFF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Sheet1!$O$19:$O$28</c:f>
              <c:strCache>
                <c:ptCount val="10"/>
                <c:pt idx="0">
                  <c:v>SCD</c:v>
                </c:pt>
                <c:pt idx="1">
                  <c:v>SPARC</c:v>
                </c:pt>
                <c:pt idx="2">
                  <c:v>SERPINB5</c:v>
                </c:pt>
                <c:pt idx="3">
                  <c:v>CA4</c:v>
                </c:pt>
                <c:pt idx="4">
                  <c:v>ELAPOR2</c:v>
                </c:pt>
                <c:pt idx="5">
                  <c:v>OSGIN1</c:v>
                </c:pt>
                <c:pt idx="6">
                  <c:v>KCNMB1</c:v>
                </c:pt>
                <c:pt idx="7">
                  <c:v>SPINT4</c:v>
                </c:pt>
                <c:pt idx="8">
                  <c:v>CYGB</c:v>
                </c:pt>
                <c:pt idx="9">
                  <c:v>GAREM1</c:v>
                </c:pt>
              </c:strCache>
            </c:strRef>
          </c:cat>
          <c:val>
            <c:numRef>
              <c:f>Sheet1!$S$19:$S$28</c:f>
              <c:numCache>
                <c:formatCode>General</c:formatCode>
                <c:ptCount val="10"/>
                <c:pt idx="0">
                  <c:v>0.75552278400179396</c:v>
                </c:pt>
                <c:pt idx="1">
                  <c:v>0.2490690497126134</c:v>
                </c:pt>
                <c:pt idx="2">
                  <c:v>1.5432455700944228</c:v>
                </c:pt>
                <c:pt idx="3">
                  <c:v>0.67419683255208385</c:v>
                </c:pt>
                <c:pt idx="4">
                  <c:v>1.7980289942354124</c:v>
                </c:pt>
                <c:pt idx="5">
                  <c:v>1.7202470662770164</c:v>
                </c:pt>
                <c:pt idx="6">
                  <c:v>2.9257877075862471</c:v>
                </c:pt>
                <c:pt idx="7">
                  <c:v>1.3033891366762282</c:v>
                </c:pt>
                <c:pt idx="8">
                  <c:v>0.68612888073618905</c:v>
                </c:pt>
                <c:pt idx="9">
                  <c:v>1.2029624373465979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B5A-5444-B0FD-6399DA003462}"/>
            </c:ext>
          </c:extLst>
        </c:ser>
        <c:ser>
          <c:idx val="4"/>
          <c:order val="4"/>
          <c:tx>
            <c:strRef>
              <c:f>Sheet1!$T$18</c:f>
              <c:strCache>
                <c:ptCount val="1"/>
                <c:pt idx="0">
                  <c:v>D90</c:v>
                </c:pt>
              </c:strCache>
            </c:strRef>
          </c:tx>
          <c:spPr>
            <a:solidFill>
              <a:srgbClr val="FF00FF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Sheet1!$O$19:$O$28</c:f>
              <c:strCache>
                <c:ptCount val="10"/>
                <c:pt idx="0">
                  <c:v>SCD</c:v>
                </c:pt>
                <c:pt idx="1">
                  <c:v>SPARC</c:v>
                </c:pt>
                <c:pt idx="2">
                  <c:v>SERPINB5</c:v>
                </c:pt>
                <c:pt idx="3">
                  <c:v>CA4</c:v>
                </c:pt>
                <c:pt idx="4">
                  <c:v>ELAPOR2</c:v>
                </c:pt>
                <c:pt idx="5">
                  <c:v>OSGIN1</c:v>
                </c:pt>
                <c:pt idx="6">
                  <c:v>KCNMB1</c:v>
                </c:pt>
                <c:pt idx="7">
                  <c:v>SPINT4</c:v>
                </c:pt>
                <c:pt idx="8">
                  <c:v>CYGB</c:v>
                </c:pt>
                <c:pt idx="9">
                  <c:v>GAREM1</c:v>
                </c:pt>
              </c:strCache>
            </c:strRef>
          </c:cat>
          <c:val>
            <c:numRef>
              <c:f>Sheet1!$T$19:$T$28</c:f>
              <c:numCache>
                <c:formatCode>General</c:formatCode>
                <c:ptCount val="10"/>
                <c:pt idx="0">
                  <c:v>1.0233729811432579</c:v>
                </c:pt>
                <c:pt idx="1">
                  <c:v>0.27786348943058292</c:v>
                </c:pt>
                <c:pt idx="2">
                  <c:v>1.223203888812753</c:v>
                </c:pt>
                <c:pt idx="3">
                  <c:v>1.7587823008460284</c:v>
                </c:pt>
                <c:pt idx="4">
                  <c:v>1.3808841259926592</c:v>
                </c:pt>
                <c:pt idx="5">
                  <c:v>1.1306137768238969</c:v>
                </c:pt>
                <c:pt idx="6">
                  <c:v>4.5199025868960403</c:v>
                </c:pt>
                <c:pt idx="7">
                  <c:v>2.3604877181880544</c:v>
                </c:pt>
                <c:pt idx="8">
                  <c:v>0.67355964679880376</c:v>
                </c:pt>
                <c:pt idx="9">
                  <c:v>0.87458094624825911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B5A-5444-B0FD-6399DA0034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753204543"/>
        <c:axId val="398724831"/>
      </c:barChart>
      <c:catAx>
        <c:axId val="75320454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8724831"/>
        <c:crosses val="autoZero"/>
        <c:auto val="1"/>
        <c:lblAlgn val="ctr"/>
        <c:lblOffset val="100"/>
        <c:noMultiLvlLbl val="0"/>
      </c:catAx>
      <c:valAx>
        <c:axId val="398724831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dirty="0"/>
                  <a:t>Relative</a:t>
                </a:r>
                <a:r>
                  <a:rPr lang="en-US" b="1" baseline="0" dirty="0"/>
                  <a:t> Fold Change</a:t>
                </a:r>
                <a:endParaRPr lang="en-US" b="1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320454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4.8540390979489062E-2"/>
          <c:y val="0.91819894041022665"/>
          <c:w val="0.37969044432578813"/>
          <c:h val="6.328254107125498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noFill/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dash"/>
            <c:size val="6"/>
            <c:spPr>
              <a:solidFill>
                <a:schemeClr val="tx1"/>
              </a:solidFill>
              <a:ln w="15875">
                <a:solidFill>
                  <a:schemeClr val="tx1"/>
                </a:solidFill>
              </a:ln>
              <a:effectLst/>
            </c:spPr>
          </c:marker>
          <c:dPt>
            <c:idx val="0"/>
            <c:marker>
              <c:symbol val="dash"/>
              <c:size val="6"/>
              <c:spPr>
                <a:solidFill>
                  <a:srgbClr val="FF011F"/>
                </a:solidFill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A34F-7D4A-A30D-AD0F199797B9}"/>
              </c:ext>
            </c:extLst>
          </c:dPt>
          <c:dPt>
            <c:idx val="1"/>
            <c:marker>
              <c:symbol val="dash"/>
              <c:size val="6"/>
              <c:spPr>
                <a:solidFill>
                  <a:srgbClr val="FFCC02"/>
                </a:solidFill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B-A34F-7D4A-A30D-AD0F199797B9}"/>
              </c:ext>
            </c:extLst>
          </c:dPt>
          <c:dPt>
            <c:idx val="2"/>
            <c:marker>
              <c:symbol val="dash"/>
              <c:size val="6"/>
              <c:spPr>
                <a:solidFill>
                  <a:srgbClr val="00FF00"/>
                </a:solidFill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5-A34F-7D4A-A30D-AD0F199797B9}"/>
              </c:ext>
            </c:extLst>
          </c:dPt>
          <c:dPt>
            <c:idx val="3"/>
            <c:marker>
              <c:symbol val="dash"/>
              <c:size val="6"/>
              <c:spPr>
                <a:solidFill>
                  <a:srgbClr val="00FFFF"/>
                </a:solidFill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4-A34F-7D4A-A30D-AD0F199797B9}"/>
              </c:ext>
            </c:extLst>
          </c:dPt>
          <c:dPt>
            <c:idx val="4"/>
            <c:marker>
              <c:symbol val="dash"/>
              <c:size val="6"/>
              <c:spPr>
                <a:solidFill>
                  <a:srgbClr val="FF00FF"/>
                </a:solidFill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6-A34F-7D4A-A30D-AD0F199797B9}"/>
              </c:ext>
            </c:extLst>
          </c:dPt>
          <c:dPt>
            <c:idx val="6"/>
            <c:marker>
              <c:symbol val="dash"/>
              <c:size val="6"/>
              <c:spPr>
                <a:solidFill>
                  <a:srgbClr val="FF011F"/>
                </a:solidFill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2-A34F-7D4A-A30D-AD0F199797B9}"/>
              </c:ext>
            </c:extLst>
          </c:dPt>
          <c:dPt>
            <c:idx val="7"/>
            <c:marker>
              <c:symbol val="dash"/>
              <c:size val="6"/>
              <c:spPr>
                <a:solidFill>
                  <a:srgbClr val="FFCC02"/>
                </a:solidFill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C-A34F-7D4A-A30D-AD0F199797B9}"/>
              </c:ext>
            </c:extLst>
          </c:dPt>
          <c:dPt>
            <c:idx val="8"/>
            <c:marker>
              <c:symbol val="dash"/>
              <c:size val="6"/>
              <c:spPr>
                <a:solidFill>
                  <a:srgbClr val="00FF00"/>
                </a:solidFill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6-A34F-7D4A-A30D-AD0F199797B9}"/>
              </c:ext>
            </c:extLst>
          </c:dPt>
          <c:dPt>
            <c:idx val="9"/>
            <c:marker>
              <c:symbol val="dash"/>
              <c:size val="6"/>
              <c:spPr>
                <a:solidFill>
                  <a:srgbClr val="00FFFF"/>
                </a:solidFill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5-A34F-7D4A-A30D-AD0F199797B9}"/>
              </c:ext>
            </c:extLst>
          </c:dPt>
          <c:dPt>
            <c:idx val="10"/>
            <c:marker>
              <c:symbol val="dash"/>
              <c:size val="6"/>
              <c:spPr>
                <a:solidFill>
                  <a:srgbClr val="FF00FF"/>
                </a:solidFill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7-A34F-7D4A-A30D-AD0F199797B9}"/>
              </c:ext>
            </c:extLst>
          </c:dPt>
          <c:dPt>
            <c:idx val="12"/>
            <c:marker>
              <c:symbol val="dash"/>
              <c:size val="6"/>
              <c:spPr>
                <a:solidFill>
                  <a:srgbClr val="FF011F"/>
                </a:solidFill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3-A34F-7D4A-A30D-AD0F199797B9}"/>
              </c:ext>
            </c:extLst>
          </c:dPt>
          <c:dPt>
            <c:idx val="13"/>
            <c:marker>
              <c:symbol val="dash"/>
              <c:size val="6"/>
              <c:spPr>
                <a:solidFill>
                  <a:srgbClr val="FFCC02"/>
                </a:solidFill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D-A34F-7D4A-A30D-AD0F199797B9}"/>
              </c:ext>
            </c:extLst>
          </c:dPt>
          <c:dPt>
            <c:idx val="14"/>
            <c:marker>
              <c:symbol val="dash"/>
              <c:size val="6"/>
              <c:spPr>
                <a:solidFill>
                  <a:srgbClr val="00FF00"/>
                </a:solidFill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7-A34F-7D4A-A30D-AD0F199797B9}"/>
              </c:ext>
            </c:extLst>
          </c:dPt>
          <c:dPt>
            <c:idx val="15"/>
            <c:marker>
              <c:symbol val="dash"/>
              <c:size val="6"/>
              <c:spPr>
                <a:solidFill>
                  <a:srgbClr val="00FFFF"/>
                </a:solidFill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3-A34F-7D4A-A30D-AD0F199797B9}"/>
              </c:ext>
            </c:extLst>
          </c:dPt>
          <c:dPt>
            <c:idx val="16"/>
            <c:marker>
              <c:symbol val="dash"/>
              <c:size val="6"/>
              <c:spPr>
                <a:solidFill>
                  <a:srgbClr val="FF00FF"/>
                </a:solidFill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8-A34F-7D4A-A30D-AD0F199797B9}"/>
              </c:ext>
            </c:extLst>
          </c:dPt>
          <c:dPt>
            <c:idx val="18"/>
            <c:marker>
              <c:symbol val="dash"/>
              <c:size val="6"/>
              <c:spPr>
                <a:solidFill>
                  <a:srgbClr val="FF011F"/>
                </a:solidFill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4-A34F-7D4A-A30D-AD0F199797B9}"/>
              </c:ext>
            </c:extLst>
          </c:dPt>
          <c:dPt>
            <c:idx val="19"/>
            <c:marker>
              <c:symbol val="dash"/>
              <c:size val="6"/>
              <c:spPr>
                <a:solidFill>
                  <a:srgbClr val="FFCC02"/>
                </a:solidFill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E-A34F-7D4A-A30D-AD0F199797B9}"/>
              </c:ext>
            </c:extLst>
          </c:dPt>
          <c:dPt>
            <c:idx val="20"/>
            <c:marker>
              <c:symbol val="dash"/>
              <c:size val="6"/>
              <c:spPr>
                <a:solidFill>
                  <a:srgbClr val="00FF00"/>
                </a:solidFill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8-A34F-7D4A-A30D-AD0F199797B9}"/>
              </c:ext>
            </c:extLst>
          </c:dPt>
          <c:dPt>
            <c:idx val="21"/>
            <c:marker>
              <c:symbol val="dash"/>
              <c:size val="6"/>
              <c:spPr>
                <a:solidFill>
                  <a:srgbClr val="00FFFF"/>
                </a:solidFill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32-A34F-7D4A-A30D-AD0F199797B9}"/>
              </c:ext>
            </c:extLst>
          </c:dPt>
          <c:dPt>
            <c:idx val="22"/>
            <c:marker>
              <c:symbol val="dash"/>
              <c:size val="6"/>
              <c:spPr>
                <a:solidFill>
                  <a:srgbClr val="FF00FF"/>
                </a:solidFill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9-A34F-7D4A-A30D-AD0F199797B9}"/>
              </c:ext>
            </c:extLst>
          </c:dPt>
          <c:dPt>
            <c:idx val="24"/>
            <c:marker>
              <c:symbol val="dash"/>
              <c:size val="6"/>
              <c:spPr>
                <a:solidFill>
                  <a:srgbClr val="FF011F"/>
                </a:solidFill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5-A34F-7D4A-A30D-AD0F199797B9}"/>
              </c:ext>
            </c:extLst>
          </c:dPt>
          <c:dPt>
            <c:idx val="25"/>
            <c:marker>
              <c:symbol val="dash"/>
              <c:size val="6"/>
              <c:spPr>
                <a:solidFill>
                  <a:srgbClr val="FFCC02"/>
                </a:solidFill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F-A34F-7D4A-A30D-AD0F199797B9}"/>
              </c:ext>
            </c:extLst>
          </c:dPt>
          <c:dPt>
            <c:idx val="26"/>
            <c:marker>
              <c:symbol val="dash"/>
              <c:size val="6"/>
              <c:spPr>
                <a:solidFill>
                  <a:srgbClr val="00FF00"/>
                </a:solidFill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9-A34F-7D4A-A30D-AD0F199797B9}"/>
              </c:ext>
            </c:extLst>
          </c:dPt>
          <c:dPt>
            <c:idx val="27"/>
            <c:marker>
              <c:symbol val="dash"/>
              <c:size val="6"/>
              <c:spPr>
                <a:solidFill>
                  <a:srgbClr val="00FFFF"/>
                </a:solidFill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2-A34F-7D4A-A30D-AD0F199797B9}"/>
              </c:ext>
            </c:extLst>
          </c:dPt>
          <c:dPt>
            <c:idx val="28"/>
            <c:marker>
              <c:symbol val="dash"/>
              <c:size val="6"/>
              <c:spPr>
                <a:solidFill>
                  <a:srgbClr val="FF00FF"/>
                </a:solidFill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A-A34F-7D4A-A30D-AD0F199797B9}"/>
              </c:ext>
            </c:extLst>
          </c:dPt>
          <c:dPt>
            <c:idx val="30"/>
            <c:marker>
              <c:symbol val="dash"/>
              <c:size val="6"/>
              <c:spPr>
                <a:solidFill>
                  <a:srgbClr val="FF011F"/>
                </a:solidFill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6-A34F-7D4A-A30D-AD0F199797B9}"/>
              </c:ext>
            </c:extLst>
          </c:dPt>
          <c:dPt>
            <c:idx val="31"/>
            <c:marker>
              <c:symbol val="dash"/>
              <c:size val="6"/>
              <c:spPr>
                <a:solidFill>
                  <a:srgbClr val="FFCC02"/>
                </a:solidFill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0-A34F-7D4A-A30D-AD0F199797B9}"/>
              </c:ext>
            </c:extLst>
          </c:dPt>
          <c:dPt>
            <c:idx val="32"/>
            <c:marker>
              <c:symbol val="dash"/>
              <c:size val="6"/>
              <c:spPr>
                <a:solidFill>
                  <a:srgbClr val="00FF00"/>
                </a:solidFill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A-A34F-7D4A-A30D-AD0F199797B9}"/>
              </c:ext>
            </c:extLst>
          </c:dPt>
          <c:dPt>
            <c:idx val="33"/>
            <c:marker>
              <c:symbol val="dash"/>
              <c:size val="6"/>
              <c:spPr>
                <a:solidFill>
                  <a:srgbClr val="00FFFF"/>
                </a:solidFill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1-A34F-7D4A-A30D-AD0F199797B9}"/>
              </c:ext>
            </c:extLst>
          </c:dPt>
          <c:dPt>
            <c:idx val="34"/>
            <c:marker>
              <c:symbol val="dash"/>
              <c:size val="6"/>
              <c:spPr>
                <a:solidFill>
                  <a:srgbClr val="FF00FF"/>
                </a:solidFill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B-A34F-7D4A-A30D-AD0F199797B9}"/>
              </c:ext>
            </c:extLst>
          </c:dPt>
          <c:dPt>
            <c:idx val="36"/>
            <c:marker>
              <c:symbol val="dash"/>
              <c:size val="6"/>
              <c:spPr>
                <a:solidFill>
                  <a:srgbClr val="FF011F"/>
                </a:solidFill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7-A34F-7D4A-A30D-AD0F199797B9}"/>
              </c:ext>
            </c:extLst>
          </c:dPt>
          <c:dPt>
            <c:idx val="37"/>
            <c:marker>
              <c:symbol val="dash"/>
              <c:size val="6"/>
              <c:spPr>
                <a:solidFill>
                  <a:srgbClr val="FFCC02"/>
                </a:solidFill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1-A34F-7D4A-A30D-AD0F199797B9}"/>
              </c:ext>
            </c:extLst>
          </c:dPt>
          <c:dPt>
            <c:idx val="38"/>
            <c:marker>
              <c:symbol val="dash"/>
              <c:size val="6"/>
              <c:spPr>
                <a:solidFill>
                  <a:srgbClr val="00FF00"/>
                </a:solidFill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B-A34F-7D4A-A30D-AD0F199797B9}"/>
              </c:ext>
            </c:extLst>
          </c:dPt>
          <c:dPt>
            <c:idx val="39"/>
            <c:marker>
              <c:symbol val="dash"/>
              <c:size val="6"/>
              <c:spPr>
                <a:solidFill>
                  <a:srgbClr val="00FFFF"/>
                </a:solidFill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31-A34F-7D4A-A30D-AD0F199797B9}"/>
              </c:ext>
            </c:extLst>
          </c:dPt>
          <c:dPt>
            <c:idx val="40"/>
            <c:marker>
              <c:symbol val="dash"/>
              <c:size val="6"/>
              <c:spPr>
                <a:solidFill>
                  <a:srgbClr val="FF00FF"/>
                </a:solidFill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C-A34F-7D4A-A30D-AD0F199797B9}"/>
              </c:ext>
            </c:extLst>
          </c:dPt>
          <c:dPt>
            <c:idx val="42"/>
            <c:marker>
              <c:symbol val="dash"/>
              <c:size val="6"/>
              <c:spPr>
                <a:solidFill>
                  <a:srgbClr val="FF011F"/>
                </a:solidFill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8-A34F-7D4A-A30D-AD0F199797B9}"/>
              </c:ext>
            </c:extLst>
          </c:dPt>
          <c:dPt>
            <c:idx val="43"/>
            <c:marker>
              <c:symbol val="dash"/>
              <c:size val="6"/>
              <c:spPr>
                <a:solidFill>
                  <a:srgbClr val="FFCC02"/>
                </a:solidFill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2-A34F-7D4A-A30D-AD0F199797B9}"/>
              </c:ext>
            </c:extLst>
          </c:dPt>
          <c:dPt>
            <c:idx val="44"/>
            <c:marker>
              <c:symbol val="dash"/>
              <c:size val="6"/>
              <c:spPr>
                <a:solidFill>
                  <a:srgbClr val="00FF00"/>
                </a:solidFill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C-A34F-7D4A-A30D-AD0F199797B9}"/>
              </c:ext>
            </c:extLst>
          </c:dPt>
          <c:dPt>
            <c:idx val="45"/>
            <c:marker>
              <c:symbol val="dash"/>
              <c:size val="6"/>
              <c:spPr>
                <a:solidFill>
                  <a:srgbClr val="00FFFF"/>
                </a:solidFill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30-A34F-7D4A-A30D-AD0F199797B9}"/>
              </c:ext>
            </c:extLst>
          </c:dPt>
          <c:dPt>
            <c:idx val="46"/>
            <c:marker>
              <c:symbol val="dash"/>
              <c:size val="6"/>
              <c:spPr>
                <a:solidFill>
                  <a:srgbClr val="FF00FF"/>
                </a:solidFill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D-A34F-7D4A-A30D-AD0F199797B9}"/>
              </c:ext>
            </c:extLst>
          </c:dPt>
          <c:dPt>
            <c:idx val="48"/>
            <c:marker>
              <c:symbol val="dash"/>
              <c:size val="6"/>
              <c:spPr>
                <a:solidFill>
                  <a:srgbClr val="FF011F"/>
                </a:solidFill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9-A34F-7D4A-A30D-AD0F199797B9}"/>
              </c:ext>
            </c:extLst>
          </c:dPt>
          <c:dPt>
            <c:idx val="49"/>
            <c:marker>
              <c:symbol val="dash"/>
              <c:size val="6"/>
              <c:spPr>
                <a:solidFill>
                  <a:srgbClr val="FFCC02"/>
                </a:solidFill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3-A34F-7D4A-A30D-AD0F199797B9}"/>
              </c:ext>
            </c:extLst>
          </c:dPt>
          <c:dPt>
            <c:idx val="50"/>
            <c:marker>
              <c:symbol val="dash"/>
              <c:size val="6"/>
              <c:spPr>
                <a:solidFill>
                  <a:srgbClr val="00FF00"/>
                </a:solidFill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E-A34F-7D4A-A30D-AD0F199797B9}"/>
              </c:ext>
            </c:extLst>
          </c:dPt>
          <c:dPt>
            <c:idx val="51"/>
            <c:marker>
              <c:symbol val="dash"/>
              <c:size val="6"/>
              <c:spPr>
                <a:solidFill>
                  <a:srgbClr val="00FFFF"/>
                </a:solidFill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F-A34F-7D4A-A30D-AD0F199797B9}"/>
              </c:ext>
            </c:extLst>
          </c:dPt>
          <c:dPt>
            <c:idx val="52"/>
            <c:marker>
              <c:symbol val="dash"/>
              <c:size val="6"/>
              <c:spPr>
                <a:solidFill>
                  <a:srgbClr val="FF00FF"/>
                </a:solidFill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F-A34F-7D4A-A30D-AD0F199797B9}"/>
              </c:ext>
            </c:extLst>
          </c:dPt>
          <c:dPt>
            <c:idx val="54"/>
            <c:marker>
              <c:symbol val="dash"/>
              <c:size val="6"/>
              <c:spPr>
                <a:solidFill>
                  <a:srgbClr val="FF011F"/>
                </a:solidFill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A-A34F-7D4A-A30D-AD0F199797B9}"/>
              </c:ext>
            </c:extLst>
          </c:dPt>
          <c:dPt>
            <c:idx val="55"/>
            <c:marker>
              <c:symbol val="dash"/>
              <c:size val="6"/>
              <c:spPr>
                <a:solidFill>
                  <a:srgbClr val="FFCC02"/>
                </a:solidFill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4-A34F-7D4A-A30D-AD0F199797B9}"/>
              </c:ext>
            </c:extLst>
          </c:dPt>
          <c:dPt>
            <c:idx val="56"/>
            <c:marker>
              <c:symbol val="dash"/>
              <c:size val="6"/>
              <c:spPr>
                <a:solidFill>
                  <a:srgbClr val="00FF00"/>
                </a:solidFill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D-A34F-7D4A-A30D-AD0F199797B9}"/>
              </c:ext>
            </c:extLst>
          </c:dPt>
          <c:dPt>
            <c:idx val="57"/>
            <c:marker>
              <c:symbol val="dash"/>
              <c:size val="6"/>
              <c:spPr>
                <a:solidFill>
                  <a:srgbClr val="00FFFF"/>
                </a:solidFill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0-A34F-7D4A-A30D-AD0F199797B9}"/>
              </c:ext>
            </c:extLst>
          </c:dPt>
          <c:dPt>
            <c:idx val="58"/>
            <c:marker>
              <c:symbol val="dash"/>
              <c:size val="6"/>
              <c:spPr>
                <a:solidFill>
                  <a:srgbClr val="FF00FF"/>
                </a:solidFill>
                <a:ln w="1587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E-A34F-7D4A-A30D-AD0F199797B9}"/>
              </c:ext>
            </c:extLst>
          </c:dPt>
          <c:errBars>
            <c:errDir val="y"/>
            <c:errBarType val="plus"/>
            <c:errValType val="cust"/>
            <c:noEndCap val="0"/>
            <c:plus>
              <c:numRef>
                <c:f>Sheet1!$Q$43:$Q$101</c:f>
                <c:numCache>
                  <c:formatCode>General</c:formatCode>
                  <c:ptCount val="59"/>
                  <c:pt idx="0">
                    <c:v>0.21</c:v>
                  </c:pt>
                  <c:pt idx="1">
                    <c:v>7.3613727452181546E-2</c:v>
                  </c:pt>
                  <c:pt idx="2">
                    <c:v>0.13995878382187632</c:v>
                  </c:pt>
                  <c:pt idx="3">
                    <c:v>0.15</c:v>
                  </c:pt>
                  <c:pt idx="4">
                    <c:v>0.27841139886894062</c:v>
                  </c:pt>
                  <c:pt idx="6">
                    <c:v>0.20320285149475342</c:v>
                  </c:pt>
                  <c:pt idx="7">
                    <c:v>4.9992215674321959E-2</c:v>
                  </c:pt>
                  <c:pt idx="8">
                    <c:v>0.17515563072876822</c:v>
                  </c:pt>
                  <c:pt idx="9">
                    <c:v>0.14914871249603229</c:v>
                  </c:pt>
                  <c:pt idx="10">
                    <c:v>0.14040058099897612</c:v>
                  </c:pt>
                  <c:pt idx="12">
                    <c:v>0.12288191184182967</c:v>
                  </c:pt>
                  <c:pt idx="13">
                    <c:v>0.17459334557689432</c:v>
                  </c:pt>
                  <c:pt idx="14">
                    <c:v>8.0263205593694667E-2</c:v>
                  </c:pt>
                  <c:pt idx="15">
                    <c:v>0.46110060342088893</c:v>
                  </c:pt>
                  <c:pt idx="16">
                    <c:v>0.22404027824349387</c:v>
                  </c:pt>
                  <c:pt idx="18">
                    <c:v>0.2172779559005619</c:v>
                  </c:pt>
                  <c:pt idx="19">
                    <c:v>0.27026018370412397</c:v>
                  </c:pt>
                  <c:pt idx="20">
                    <c:v>0.24325691487674347</c:v>
                  </c:pt>
                  <c:pt idx="21">
                    <c:v>0.19696324676139459</c:v>
                  </c:pt>
                  <c:pt idx="22">
                    <c:v>0.42027831513522901</c:v>
                  </c:pt>
                  <c:pt idx="24">
                    <c:v>0.25305340828306139</c:v>
                  </c:pt>
                  <c:pt idx="25">
                    <c:v>0.20055374991209188</c:v>
                  </c:pt>
                  <c:pt idx="26">
                    <c:v>0.40679159222950412</c:v>
                  </c:pt>
                  <c:pt idx="27">
                    <c:v>0.38835604416141156</c:v>
                  </c:pt>
                  <c:pt idx="28">
                    <c:v>0.17230898081702403</c:v>
                  </c:pt>
                  <c:pt idx="30">
                    <c:v>0.34737192308237658</c:v>
                  </c:pt>
                  <c:pt idx="31">
                    <c:v>0.17477627904050805</c:v>
                  </c:pt>
                  <c:pt idx="32">
                    <c:v>0.37119184786240877</c:v>
                  </c:pt>
                  <c:pt idx="33">
                    <c:v>0.15785819121892619</c:v>
                  </c:pt>
                  <c:pt idx="34">
                    <c:v>0.27702785387744217</c:v>
                  </c:pt>
                  <c:pt idx="36">
                    <c:v>0.37875907042530504</c:v>
                  </c:pt>
                  <c:pt idx="37">
                    <c:v>0.54098593586390464</c:v>
                  </c:pt>
                  <c:pt idx="38">
                    <c:v>0.49846663114583661</c:v>
                  </c:pt>
                  <c:pt idx="39">
                    <c:v>0.26610795111386737</c:v>
                  </c:pt>
                  <c:pt idx="40">
                    <c:v>0.19141113288178058</c:v>
                  </c:pt>
                  <c:pt idx="42">
                    <c:v>0.37219057115614435</c:v>
                  </c:pt>
                  <c:pt idx="43">
                    <c:v>0.39771480400399978</c:v>
                  </c:pt>
                  <c:pt idx="44">
                    <c:v>0.61828380329566168</c:v>
                  </c:pt>
                  <c:pt idx="45">
                    <c:v>0.22687875464416751</c:v>
                  </c:pt>
                  <c:pt idx="46">
                    <c:v>0.39896954866601436</c:v>
                  </c:pt>
                  <c:pt idx="48">
                    <c:v>7.0000000000000007E-2</c:v>
                  </c:pt>
                  <c:pt idx="49">
                    <c:v>0.11342949665108376</c:v>
                  </c:pt>
                  <c:pt idx="50">
                    <c:v>0.06</c:v>
                  </c:pt>
                  <c:pt idx="51">
                    <c:v>0.36167241166904474</c:v>
                  </c:pt>
                  <c:pt idx="52">
                    <c:v>0.24930997752609907</c:v>
                  </c:pt>
                  <c:pt idx="54">
                    <c:v>0.33453126685973333</c:v>
                  </c:pt>
                  <c:pt idx="55">
                    <c:v>0.57573521986369181</c:v>
                  </c:pt>
                  <c:pt idx="56">
                    <c:v>0.17957604463568899</c:v>
                  </c:pt>
                  <c:pt idx="57">
                    <c:v>0.15896570600355947</c:v>
                  </c:pt>
                  <c:pt idx="58">
                    <c:v>0.16947787968928116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15875" cap="flat" cmpd="sng" algn="ctr">
                <a:solidFill>
                  <a:schemeClr val="tx1"/>
                </a:solidFill>
                <a:round/>
              </a:ln>
              <a:effectLst/>
            </c:spPr>
          </c:errBars>
          <c:xVal>
            <c:multiLvlStrRef>
              <c:f>Sheet1!$N$43:$O$101</c:f>
              <c:multiLvlStrCache>
                <c:ptCount val="59"/>
                <c:lvl>
                  <c:pt idx="0">
                    <c:v>D1</c:v>
                  </c:pt>
                  <c:pt idx="1">
                    <c:v>D7</c:v>
                  </c:pt>
                  <c:pt idx="2">
                    <c:v>D30</c:v>
                  </c:pt>
                  <c:pt idx="3">
                    <c:v>D60</c:v>
                  </c:pt>
                  <c:pt idx="4">
                    <c:v>D90</c:v>
                  </c:pt>
                  <c:pt idx="6">
                    <c:v>D1</c:v>
                  </c:pt>
                  <c:pt idx="7">
                    <c:v>D7</c:v>
                  </c:pt>
                  <c:pt idx="8">
                    <c:v>D30</c:v>
                  </c:pt>
                  <c:pt idx="9">
                    <c:v>D60</c:v>
                  </c:pt>
                  <c:pt idx="10">
                    <c:v>D90</c:v>
                  </c:pt>
                  <c:pt idx="12">
                    <c:v>D1</c:v>
                  </c:pt>
                  <c:pt idx="13">
                    <c:v>D7</c:v>
                  </c:pt>
                  <c:pt idx="14">
                    <c:v>D30</c:v>
                  </c:pt>
                  <c:pt idx="15">
                    <c:v>D60</c:v>
                  </c:pt>
                  <c:pt idx="16">
                    <c:v>D90</c:v>
                  </c:pt>
                  <c:pt idx="18">
                    <c:v>D1</c:v>
                  </c:pt>
                  <c:pt idx="19">
                    <c:v>D7</c:v>
                  </c:pt>
                  <c:pt idx="20">
                    <c:v>D30</c:v>
                  </c:pt>
                  <c:pt idx="21">
                    <c:v>D60</c:v>
                  </c:pt>
                  <c:pt idx="22">
                    <c:v>D90</c:v>
                  </c:pt>
                  <c:pt idx="24">
                    <c:v>D1</c:v>
                  </c:pt>
                  <c:pt idx="25">
                    <c:v>D7</c:v>
                  </c:pt>
                  <c:pt idx="26">
                    <c:v>D30</c:v>
                  </c:pt>
                  <c:pt idx="27">
                    <c:v>D60</c:v>
                  </c:pt>
                  <c:pt idx="28">
                    <c:v>D90</c:v>
                  </c:pt>
                  <c:pt idx="30">
                    <c:v>D1</c:v>
                  </c:pt>
                  <c:pt idx="31">
                    <c:v>D7</c:v>
                  </c:pt>
                  <c:pt idx="32">
                    <c:v>D30</c:v>
                  </c:pt>
                  <c:pt idx="33">
                    <c:v>D60</c:v>
                  </c:pt>
                  <c:pt idx="34">
                    <c:v>D90</c:v>
                  </c:pt>
                  <c:pt idx="36">
                    <c:v>D1</c:v>
                  </c:pt>
                  <c:pt idx="37">
                    <c:v>D7</c:v>
                  </c:pt>
                  <c:pt idx="38">
                    <c:v>D30</c:v>
                  </c:pt>
                  <c:pt idx="39">
                    <c:v>D60</c:v>
                  </c:pt>
                  <c:pt idx="40">
                    <c:v>D90</c:v>
                  </c:pt>
                  <c:pt idx="42">
                    <c:v>D1</c:v>
                  </c:pt>
                  <c:pt idx="43">
                    <c:v>D7</c:v>
                  </c:pt>
                  <c:pt idx="44">
                    <c:v>D30</c:v>
                  </c:pt>
                  <c:pt idx="45">
                    <c:v>D60</c:v>
                  </c:pt>
                  <c:pt idx="46">
                    <c:v>D90</c:v>
                  </c:pt>
                  <c:pt idx="48">
                    <c:v>D1</c:v>
                  </c:pt>
                  <c:pt idx="49">
                    <c:v>D7</c:v>
                  </c:pt>
                  <c:pt idx="50">
                    <c:v>D30</c:v>
                  </c:pt>
                  <c:pt idx="51">
                    <c:v>D60</c:v>
                  </c:pt>
                  <c:pt idx="52">
                    <c:v>D90</c:v>
                  </c:pt>
                  <c:pt idx="54">
                    <c:v>D1</c:v>
                  </c:pt>
                  <c:pt idx="55">
                    <c:v>D7</c:v>
                  </c:pt>
                  <c:pt idx="56">
                    <c:v>D30</c:v>
                  </c:pt>
                  <c:pt idx="57">
                    <c:v>D60</c:v>
                  </c:pt>
                  <c:pt idx="58">
                    <c:v>D90</c:v>
                  </c:pt>
                </c:lvl>
                <c:lvl>
                  <c:pt idx="0">
                    <c:v>SCD</c:v>
                  </c:pt>
                  <c:pt idx="6">
                    <c:v>SPARC</c:v>
                  </c:pt>
                  <c:pt idx="12">
                    <c:v>SERPINB5</c:v>
                  </c:pt>
                  <c:pt idx="18">
                    <c:v>CA4</c:v>
                  </c:pt>
                  <c:pt idx="24">
                    <c:v>ELAPOR2</c:v>
                  </c:pt>
                  <c:pt idx="30">
                    <c:v>OSGIN1</c:v>
                  </c:pt>
                  <c:pt idx="36">
                    <c:v>KCNMB1</c:v>
                  </c:pt>
                  <c:pt idx="42">
                    <c:v>SPINT4</c:v>
                  </c:pt>
                  <c:pt idx="48">
                    <c:v>CYGB</c:v>
                  </c:pt>
                  <c:pt idx="54">
                    <c:v>GAREM1</c:v>
                  </c:pt>
                </c:lvl>
              </c:multiLvlStrCache>
            </c:multiLvlStrRef>
          </c:xVal>
          <c:yVal>
            <c:numRef>
              <c:f>Sheet1!$P$43:$P$101</c:f>
              <c:numCache>
                <c:formatCode>General</c:formatCode>
                <c:ptCount val="59"/>
                <c:pt idx="0">
                  <c:v>1.0000000000000002</c:v>
                </c:pt>
                <c:pt idx="1">
                  <c:v>1.0282663011013522</c:v>
                </c:pt>
                <c:pt idx="2">
                  <c:v>0.64345916873719899</c:v>
                </c:pt>
                <c:pt idx="3">
                  <c:v>1.1330762094520348</c:v>
                </c:pt>
                <c:pt idx="4">
                  <c:v>1.2597630251877279</c:v>
                </c:pt>
                <c:pt idx="6">
                  <c:v>1</c:v>
                </c:pt>
                <c:pt idx="7">
                  <c:v>0.61864866167856425</c:v>
                </c:pt>
                <c:pt idx="8">
                  <c:v>0.58403162550510801</c:v>
                </c:pt>
                <c:pt idx="9">
                  <c:v>0.45088851551005305</c:v>
                </c:pt>
                <c:pt idx="10">
                  <c:v>0.66793521202153971</c:v>
                </c:pt>
                <c:pt idx="12">
                  <c:v>1</c:v>
                </c:pt>
                <c:pt idx="13">
                  <c:v>1.1807485546893708</c:v>
                </c:pt>
                <c:pt idx="14">
                  <c:v>0.56076577466829269</c:v>
                </c:pt>
                <c:pt idx="15">
                  <c:v>1.3483911141727929</c:v>
                </c:pt>
                <c:pt idx="16">
                  <c:v>1.3624640269081962</c:v>
                </c:pt>
                <c:pt idx="18">
                  <c:v>0.99999999999999989</c:v>
                </c:pt>
                <c:pt idx="19">
                  <c:v>1.0402661808061922</c:v>
                </c:pt>
                <c:pt idx="20">
                  <c:v>0.87825826790421369</c:v>
                </c:pt>
                <c:pt idx="21">
                  <c:v>1.4431682139959747</c:v>
                </c:pt>
                <c:pt idx="22">
                  <c:v>2.3086497200493383</c:v>
                </c:pt>
                <c:pt idx="24">
                  <c:v>1</c:v>
                </c:pt>
                <c:pt idx="25">
                  <c:v>1.2049136505769764</c:v>
                </c:pt>
                <c:pt idx="26">
                  <c:v>1.5174132043360609</c:v>
                </c:pt>
                <c:pt idx="27">
                  <c:v>1.1901315371039562</c:v>
                </c:pt>
                <c:pt idx="28">
                  <c:v>1.0151222964540367</c:v>
                </c:pt>
                <c:pt idx="30">
                  <c:v>1</c:v>
                </c:pt>
                <c:pt idx="31">
                  <c:v>0.70054425704315004</c:v>
                </c:pt>
                <c:pt idx="32">
                  <c:v>2.2686533617203719</c:v>
                </c:pt>
                <c:pt idx="33">
                  <c:v>0.85774161298565266</c:v>
                </c:pt>
                <c:pt idx="34">
                  <c:v>0.80670872216964518</c:v>
                </c:pt>
                <c:pt idx="36">
                  <c:v>0.99999999999999978</c:v>
                </c:pt>
                <c:pt idx="37">
                  <c:v>1.3043435958305514</c:v>
                </c:pt>
                <c:pt idx="38">
                  <c:v>5.4166163326919783</c:v>
                </c:pt>
                <c:pt idx="39">
                  <c:v>3.1430062007045967</c:v>
                </c:pt>
                <c:pt idx="40">
                  <c:v>3.9220237553970119</c:v>
                </c:pt>
                <c:pt idx="42">
                  <c:v>1</c:v>
                </c:pt>
                <c:pt idx="43">
                  <c:v>2.1958112545949668</c:v>
                </c:pt>
                <c:pt idx="44">
                  <c:v>2.9982697645810537</c:v>
                </c:pt>
                <c:pt idx="45">
                  <c:v>1.6827306888692524</c:v>
                </c:pt>
                <c:pt idx="46">
                  <c:v>2.6847305185263695</c:v>
                </c:pt>
                <c:pt idx="48">
                  <c:v>0.99999999999999989</c:v>
                </c:pt>
                <c:pt idx="49">
                  <c:v>0.56999999999999995</c:v>
                </c:pt>
                <c:pt idx="50">
                  <c:v>0.2</c:v>
                </c:pt>
                <c:pt idx="51">
                  <c:v>1.1544710928096042</c:v>
                </c:pt>
                <c:pt idx="52">
                  <c:v>1.625671357829606</c:v>
                </c:pt>
                <c:pt idx="54">
                  <c:v>1</c:v>
                </c:pt>
                <c:pt idx="55">
                  <c:v>0.99949266510681278</c:v>
                </c:pt>
                <c:pt idx="56">
                  <c:v>3.1526794742074635</c:v>
                </c:pt>
                <c:pt idx="57">
                  <c:v>0.74283862666219869</c:v>
                </c:pt>
                <c:pt idx="58">
                  <c:v>0.82810698255594828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34F-7D4A-A30D-AD0F199797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66155151"/>
        <c:axId val="645124063"/>
      </c:scatterChart>
      <c:valAx>
        <c:axId val="566155151"/>
        <c:scaling>
          <c:orientation val="minMax"/>
          <c:max val="60"/>
        </c:scaling>
        <c:delete val="1"/>
        <c:axPos val="b"/>
        <c:numFmt formatCode="General" sourceLinked="1"/>
        <c:majorTickMark val="out"/>
        <c:minorTickMark val="none"/>
        <c:tickLblPos val="nextTo"/>
        <c:crossAx val="645124063"/>
        <c:crosses val="autoZero"/>
        <c:crossBetween val="midCat"/>
      </c:valAx>
      <c:valAx>
        <c:axId val="645124063"/>
        <c:scaling>
          <c:orientation val="minMax"/>
          <c:max val="6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noFill/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6155151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8748" y="1324492"/>
            <a:ext cx="5199142" cy="2817589"/>
          </a:xfrm>
        </p:spPr>
        <p:txBody>
          <a:bodyPr anchor="b"/>
          <a:lstStyle>
            <a:lvl1pPr algn="ctr">
              <a:defRPr sz="401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4580" y="4250739"/>
            <a:ext cx="4587479" cy="1953952"/>
          </a:xfrm>
        </p:spPr>
        <p:txBody>
          <a:bodyPr/>
          <a:lstStyle>
            <a:lvl1pPr marL="0" indent="0" algn="ctr">
              <a:buNone/>
              <a:defRPr sz="1605"/>
            </a:lvl1pPr>
            <a:lvl2pPr marL="305821" indent="0" algn="ctr">
              <a:buNone/>
              <a:defRPr sz="1338"/>
            </a:lvl2pPr>
            <a:lvl3pPr marL="611642" indent="0" algn="ctr">
              <a:buNone/>
              <a:defRPr sz="1204"/>
            </a:lvl3pPr>
            <a:lvl4pPr marL="917463" indent="0" algn="ctr">
              <a:buNone/>
              <a:defRPr sz="1070"/>
            </a:lvl4pPr>
            <a:lvl5pPr marL="1223284" indent="0" algn="ctr">
              <a:buNone/>
              <a:defRPr sz="1070"/>
            </a:lvl5pPr>
            <a:lvl6pPr marL="1529105" indent="0" algn="ctr">
              <a:buNone/>
              <a:defRPr sz="1070"/>
            </a:lvl6pPr>
            <a:lvl7pPr marL="1834926" indent="0" algn="ctr">
              <a:buNone/>
              <a:defRPr sz="1070"/>
            </a:lvl7pPr>
            <a:lvl8pPr marL="2140748" indent="0" algn="ctr">
              <a:buNone/>
              <a:defRPr sz="1070"/>
            </a:lvl8pPr>
            <a:lvl9pPr marL="2446569" indent="0" algn="ctr">
              <a:buNone/>
              <a:defRPr sz="107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E98C5-5EA7-BE46-951F-5EA5E0995BF5}" type="datetimeFigureOut">
              <a:rPr lang="en-US" smtClean="0"/>
              <a:t>9/30/21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F17AF-E7C8-414B-8E35-B57BF1E9D8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89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E98C5-5EA7-BE46-951F-5EA5E0995BF5}" type="datetimeFigureOut">
              <a:rPr lang="en-US" smtClean="0"/>
              <a:t>9/30/21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F17AF-E7C8-414B-8E35-B57BF1E9D8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840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77219" y="430881"/>
            <a:ext cx="1318900" cy="685850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0519" y="430881"/>
            <a:ext cx="3880242" cy="685850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E98C5-5EA7-BE46-951F-5EA5E0995BF5}" type="datetimeFigureOut">
              <a:rPr lang="en-US" smtClean="0"/>
              <a:t>9/30/21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F17AF-E7C8-414B-8E35-B57BF1E9D8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50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E98C5-5EA7-BE46-951F-5EA5E0995BF5}" type="datetimeFigureOut">
              <a:rPr lang="en-US" smtClean="0"/>
              <a:t>9/30/21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F17AF-E7C8-414B-8E35-B57BF1E9D8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586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334" y="2017651"/>
            <a:ext cx="5275600" cy="3366494"/>
          </a:xfrm>
        </p:spPr>
        <p:txBody>
          <a:bodyPr anchor="b"/>
          <a:lstStyle>
            <a:lvl1pPr>
              <a:defRPr sz="401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7334" y="5415993"/>
            <a:ext cx="5275600" cy="1770360"/>
          </a:xfrm>
        </p:spPr>
        <p:txBody>
          <a:bodyPr/>
          <a:lstStyle>
            <a:lvl1pPr marL="0" indent="0">
              <a:buNone/>
              <a:defRPr sz="1605">
                <a:solidFill>
                  <a:schemeClr val="tx1"/>
                </a:solidFill>
              </a:defRPr>
            </a:lvl1pPr>
            <a:lvl2pPr marL="305821" indent="0">
              <a:buNone/>
              <a:defRPr sz="1338">
                <a:solidFill>
                  <a:schemeClr val="tx1">
                    <a:tint val="75000"/>
                  </a:schemeClr>
                </a:solidFill>
              </a:defRPr>
            </a:lvl2pPr>
            <a:lvl3pPr marL="611642" indent="0">
              <a:buNone/>
              <a:defRPr sz="1204">
                <a:solidFill>
                  <a:schemeClr val="tx1">
                    <a:tint val="75000"/>
                  </a:schemeClr>
                </a:solidFill>
              </a:defRPr>
            </a:lvl3pPr>
            <a:lvl4pPr marL="917463" indent="0">
              <a:buNone/>
              <a:defRPr sz="1070">
                <a:solidFill>
                  <a:schemeClr val="tx1">
                    <a:tint val="75000"/>
                  </a:schemeClr>
                </a:solidFill>
              </a:defRPr>
            </a:lvl4pPr>
            <a:lvl5pPr marL="1223284" indent="0">
              <a:buNone/>
              <a:defRPr sz="1070">
                <a:solidFill>
                  <a:schemeClr val="tx1">
                    <a:tint val="75000"/>
                  </a:schemeClr>
                </a:solidFill>
              </a:defRPr>
            </a:lvl5pPr>
            <a:lvl6pPr marL="1529105" indent="0">
              <a:buNone/>
              <a:defRPr sz="1070">
                <a:solidFill>
                  <a:schemeClr val="tx1">
                    <a:tint val="75000"/>
                  </a:schemeClr>
                </a:solidFill>
              </a:defRPr>
            </a:lvl6pPr>
            <a:lvl7pPr marL="1834926" indent="0">
              <a:buNone/>
              <a:defRPr sz="1070">
                <a:solidFill>
                  <a:schemeClr val="tx1">
                    <a:tint val="75000"/>
                  </a:schemeClr>
                </a:solidFill>
              </a:defRPr>
            </a:lvl7pPr>
            <a:lvl8pPr marL="2140748" indent="0">
              <a:buNone/>
              <a:defRPr sz="1070">
                <a:solidFill>
                  <a:schemeClr val="tx1">
                    <a:tint val="75000"/>
                  </a:schemeClr>
                </a:solidFill>
              </a:defRPr>
            </a:lvl8pPr>
            <a:lvl9pPr marL="2446569" indent="0">
              <a:buNone/>
              <a:defRPr sz="107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E98C5-5EA7-BE46-951F-5EA5E0995BF5}" type="datetimeFigureOut">
              <a:rPr lang="en-US" smtClean="0"/>
              <a:t>9/30/21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F17AF-E7C8-414B-8E35-B57BF1E9D8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586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0519" y="2154406"/>
            <a:ext cx="2599571" cy="5134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6548" y="2154406"/>
            <a:ext cx="2599571" cy="5134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E98C5-5EA7-BE46-951F-5EA5E0995BF5}" type="datetimeFigureOut">
              <a:rPr lang="en-US" smtClean="0"/>
              <a:t>9/30/21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F17AF-E7C8-414B-8E35-B57BF1E9D8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754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316" y="430883"/>
            <a:ext cx="5275600" cy="15642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1316" y="1983928"/>
            <a:ext cx="2587624" cy="972292"/>
          </a:xfrm>
        </p:spPr>
        <p:txBody>
          <a:bodyPr anchor="b"/>
          <a:lstStyle>
            <a:lvl1pPr marL="0" indent="0">
              <a:buNone/>
              <a:defRPr sz="1605" b="1"/>
            </a:lvl1pPr>
            <a:lvl2pPr marL="305821" indent="0">
              <a:buNone/>
              <a:defRPr sz="1338" b="1"/>
            </a:lvl2pPr>
            <a:lvl3pPr marL="611642" indent="0">
              <a:buNone/>
              <a:defRPr sz="1204" b="1"/>
            </a:lvl3pPr>
            <a:lvl4pPr marL="917463" indent="0">
              <a:buNone/>
              <a:defRPr sz="1070" b="1"/>
            </a:lvl4pPr>
            <a:lvl5pPr marL="1223284" indent="0">
              <a:buNone/>
              <a:defRPr sz="1070" b="1"/>
            </a:lvl5pPr>
            <a:lvl6pPr marL="1529105" indent="0">
              <a:buNone/>
              <a:defRPr sz="1070" b="1"/>
            </a:lvl6pPr>
            <a:lvl7pPr marL="1834926" indent="0">
              <a:buNone/>
              <a:defRPr sz="1070" b="1"/>
            </a:lvl7pPr>
            <a:lvl8pPr marL="2140748" indent="0">
              <a:buNone/>
              <a:defRPr sz="1070" b="1"/>
            </a:lvl8pPr>
            <a:lvl9pPr marL="2446569" indent="0">
              <a:buNone/>
              <a:defRPr sz="107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1316" y="2956220"/>
            <a:ext cx="2587624" cy="434815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548" y="1983928"/>
            <a:ext cx="2600368" cy="972292"/>
          </a:xfrm>
        </p:spPr>
        <p:txBody>
          <a:bodyPr anchor="b"/>
          <a:lstStyle>
            <a:lvl1pPr marL="0" indent="0">
              <a:buNone/>
              <a:defRPr sz="1605" b="1"/>
            </a:lvl1pPr>
            <a:lvl2pPr marL="305821" indent="0">
              <a:buNone/>
              <a:defRPr sz="1338" b="1"/>
            </a:lvl2pPr>
            <a:lvl3pPr marL="611642" indent="0">
              <a:buNone/>
              <a:defRPr sz="1204" b="1"/>
            </a:lvl3pPr>
            <a:lvl4pPr marL="917463" indent="0">
              <a:buNone/>
              <a:defRPr sz="1070" b="1"/>
            </a:lvl4pPr>
            <a:lvl5pPr marL="1223284" indent="0">
              <a:buNone/>
              <a:defRPr sz="1070" b="1"/>
            </a:lvl5pPr>
            <a:lvl6pPr marL="1529105" indent="0">
              <a:buNone/>
              <a:defRPr sz="1070" b="1"/>
            </a:lvl6pPr>
            <a:lvl7pPr marL="1834926" indent="0">
              <a:buNone/>
              <a:defRPr sz="1070" b="1"/>
            </a:lvl7pPr>
            <a:lvl8pPr marL="2140748" indent="0">
              <a:buNone/>
              <a:defRPr sz="1070" b="1"/>
            </a:lvl8pPr>
            <a:lvl9pPr marL="2446569" indent="0">
              <a:buNone/>
              <a:defRPr sz="107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548" y="2956220"/>
            <a:ext cx="2600368" cy="434815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E98C5-5EA7-BE46-951F-5EA5E0995BF5}" type="datetimeFigureOut">
              <a:rPr lang="en-US" smtClean="0"/>
              <a:t>9/30/21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F17AF-E7C8-414B-8E35-B57BF1E9D8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563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E98C5-5EA7-BE46-951F-5EA5E0995BF5}" type="datetimeFigureOut">
              <a:rPr lang="en-US" smtClean="0"/>
              <a:t>9/30/21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F17AF-E7C8-414B-8E35-B57BF1E9D8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847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E98C5-5EA7-BE46-951F-5EA5E0995BF5}" type="datetimeFigureOut">
              <a:rPr lang="en-US" smtClean="0"/>
              <a:t>9/30/21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F17AF-E7C8-414B-8E35-B57BF1E9D8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028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316" y="539538"/>
            <a:ext cx="1972775" cy="1888384"/>
          </a:xfrm>
        </p:spPr>
        <p:txBody>
          <a:bodyPr anchor="b"/>
          <a:lstStyle>
            <a:lvl1pPr>
              <a:defRPr sz="21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0368" y="1165255"/>
            <a:ext cx="3096548" cy="5751329"/>
          </a:xfrm>
        </p:spPr>
        <p:txBody>
          <a:bodyPr/>
          <a:lstStyle>
            <a:lvl1pPr>
              <a:defRPr sz="2140"/>
            </a:lvl1pPr>
            <a:lvl2pPr>
              <a:defRPr sz="1873"/>
            </a:lvl2pPr>
            <a:lvl3pPr>
              <a:defRPr sz="1605"/>
            </a:lvl3pPr>
            <a:lvl4pPr>
              <a:defRPr sz="1338"/>
            </a:lvl4pPr>
            <a:lvl5pPr>
              <a:defRPr sz="1338"/>
            </a:lvl5pPr>
            <a:lvl6pPr>
              <a:defRPr sz="1338"/>
            </a:lvl6pPr>
            <a:lvl7pPr>
              <a:defRPr sz="1338"/>
            </a:lvl7pPr>
            <a:lvl8pPr>
              <a:defRPr sz="1338"/>
            </a:lvl8pPr>
            <a:lvl9pPr>
              <a:defRPr sz="1338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316" y="2427922"/>
            <a:ext cx="1972775" cy="4498027"/>
          </a:xfrm>
        </p:spPr>
        <p:txBody>
          <a:bodyPr/>
          <a:lstStyle>
            <a:lvl1pPr marL="0" indent="0">
              <a:buNone/>
              <a:defRPr sz="1070"/>
            </a:lvl1pPr>
            <a:lvl2pPr marL="305821" indent="0">
              <a:buNone/>
              <a:defRPr sz="936"/>
            </a:lvl2pPr>
            <a:lvl3pPr marL="611642" indent="0">
              <a:buNone/>
              <a:defRPr sz="803"/>
            </a:lvl3pPr>
            <a:lvl4pPr marL="917463" indent="0">
              <a:buNone/>
              <a:defRPr sz="669"/>
            </a:lvl4pPr>
            <a:lvl5pPr marL="1223284" indent="0">
              <a:buNone/>
              <a:defRPr sz="669"/>
            </a:lvl5pPr>
            <a:lvl6pPr marL="1529105" indent="0">
              <a:buNone/>
              <a:defRPr sz="669"/>
            </a:lvl6pPr>
            <a:lvl7pPr marL="1834926" indent="0">
              <a:buNone/>
              <a:defRPr sz="669"/>
            </a:lvl7pPr>
            <a:lvl8pPr marL="2140748" indent="0">
              <a:buNone/>
              <a:defRPr sz="669"/>
            </a:lvl8pPr>
            <a:lvl9pPr marL="2446569" indent="0">
              <a:buNone/>
              <a:defRPr sz="66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E98C5-5EA7-BE46-951F-5EA5E0995BF5}" type="datetimeFigureOut">
              <a:rPr lang="en-US" smtClean="0"/>
              <a:t>9/30/21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F17AF-E7C8-414B-8E35-B57BF1E9D8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156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316" y="539538"/>
            <a:ext cx="1972775" cy="1888384"/>
          </a:xfrm>
        </p:spPr>
        <p:txBody>
          <a:bodyPr anchor="b"/>
          <a:lstStyle>
            <a:lvl1pPr>
              <a:defRPr sz="21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00368" y="1165255"/>
            <a:ext cx="3096548" cy="5751329"/>
          </a:xfrm>
        </p:spPr>
        <p:txBody>
          <a:bodyPr anchor="t"/>
          <a:lstStyle>
            <a:lvl1pPr marL="0" indent="0">
              <a:buNone/>
              <a:defRPr sz="2140"/>
            </a:lvl1pPr>
            <a:lvl2pPr marL="305821" indent="0">
              <a:buNone/>
              <a:defRPr sz="1873"/>
            </a:lvl2pPr>
            <a:lvl3pPr marL="611642" indent="0">
              <a:buNone/>
              <a:defRPr sz="1605"/>
            </a:lvl3pPr>
            <a:lvl4pPr marL="917463" indent="0">
              <a:buNone/>
              <a:defRPr sz="1338"/>
            </a:lvl4pPr>
            <a:lvl5pPr marL="1223284" indent="0">
              <a:buNone/>
              <a:defRPr sz="1338"/>
            </a:lvl5pPr>
            <a:lvl6pPr marL="1529105" indent="0">
              <a:buNone/>
              <a:defRPr sz="1338"/>
            </a:lvl6pPr>
            <a:lvl7pPr marL="1834926" indent="0">
              <a:buNone/>
              <a:defRPr sz="1338"/>
            </a:lvl7pPr>
            <a:lvl8pPr marL="2140748" indent="0">
              <a:buNone/>
              <a:defRPr sz="1338"/>
            </a:lvl8pPr>
            <a:lvl9pPr marL="2446569" indent="0">
              <a:buNone/>
              <a:defRPr sz="1338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316" y="2427922"/>
            <a:ext cx="1972775" cy="4498027"/>
          </a:xfrm>
        </p:spPr>
        <p:txBody>
          <a:bodyPr/>
          <a:lstStyle>
            <a:lvl1pPr marL="0" indent="0">
              <a:buNone/>
              <a:defRPr sz="1070"/>
            </a:lvl1pPr>
            <a:lvl2pPr marL="305821" indent="0">
              <a:buNone/>
              <a:defRPr sz="936"/>
            </a:lvl2pPr>
            <a:lvl3pPr marL="611642" indent="0">
              <a:buNone/>
              <a:defRPr sz="803"/>
            </a:lvl3pPr>
            <a:lvl4pPr marL="917463" indent="0">
              <a:buNone/>
              <a:defRPr sz="669"/>
            </a:lvl4pPr>
            <a:lvl5pPr marL="1223284" indent="0">
              <a:buNone/>
              <a:defRPr sz="669"/>
            </a:lvl5pPr>
            <a:lvl6pPr marL="1529105" indent="0">
              <a:buNone/>
              <a:defRPr sz="669"/>
            </a:lvl6pPr>
            <a:lvl7pPr marL="1834926" indent="0">
              <a:buNone/>
              <a:defRPr sz="669"/>
            </a:lvl7pPr>
            <a:lvl8pPr marL="2140748" indent="0">
              <a:buNone/>
              <a:defRPr sz="669"/>
            </a:lvl8pPr>
            <a:lvl9pPr marL="2446569" indent="0">
              <a:buNone/>
              <a:defRPr sz="66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E98C5-5EA7-BE46-951F-5EA5E0995BF5}" type="datetimeFigureOut">
              <a:rPr lang="en-US" smtClean="0"/>
              <a:t>9/30/21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F17AF-E7C8-414B-8E35-B57BF1E9D8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57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0519" y="430883"/>
            <a:ext cx="5275600" cy="15642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0519" y="2154406"/>
            <a:ext cx="5275600" cy="51349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0519" y="7501083"/>
            <a:ext cx="1376244" cy="4308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EE98C5-5EA7-BE46-951F-5EA5E0995BF5}" type="datetimeFigureOut">
              <a:rPr lang="en-US" smtClean="0"/>
              <a:t>9/30/21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6137" y="7501083"/>
            <a:ext cx="2064365" cy="4308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19875" y="7501083"/>
            <a:ext cx="1376244" cy="4308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2F17AF-E7C8-414B-8E35-B57BF1E9D8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200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11642" rtl="0" eaLnBrk="1" latinLnBrk="0" hangingPunct="1">
        <a:lnSpc>
          <a:spcPct val="90000"/>
        </a:lnSpc>
        <a:spcBef>
          <a:spcPct val="0"/>
        </a:spcBef>
        <a:buNone/>
        <a:defRPr sz="294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2911" indent="-152911" algn="l" defTabSz="611642" rtl="0" eaLnBrk="1" latinLnBrk="0" hangingPunct="1">
        <a:lnSpc>
          <a:spcPct val="90000"/>
        </a:lnSpc>
        <a:spcBef>
          <a:spcPts val="669"/>
        </a:spcBef>
        <a:buFont typeface="Arial" panose="020B0604020202020204" pitchFamily="34" charset="0"/>
        <a:buChar char="•"/>
        <a:defRPr sz="1873" kern="1200">
          <a:solidFill>
            <a:schemeClr val="tx1"/>
          </a:solidFill>
          <a:latin typeface="+mn-lt"/>
          <a:ea typeface="+mn-ea"/>
          <a:cs typeface="+mn-cs"/>
        </a:defRPr>
      </a:lvl1pPr>
      <a:lvl2pPr marL="458732" indent="-152911" algn="l" defTabSz="611642" rtl="0" eaLnBrk="1" latinLnBrk="0" hangingPunct="1">
        <a:lnSpc>
          <a:spcPct val="90000"/>
        </a:lnSpc>
        <a:spcBef>
          <a:spcPts val="334"/>
        </a:spcBef>
        <a:buFont typeface="Arial" panose="020B0604020202020204" pitchFamily="34" charset="0"/>
        <a:buChar char="•"/>
        <a:defRPr sz="1605" kern="1200">
          <a:solidFill>
            <a:schemeClr val="tx1"/>
          </a:solidFill>
          <a:latin typeface="+mn-lt"/>
          <a:ea typeface="+mn-ea"/>
          <a:cs typeface="+mn-cs"/>
        </a:defRPr>
      </a:lvl2pPr>
      <a:lvl3pPr marL="764553" indent="-152911" algn="l" defTabSz="611642" rtl="0" eaLnBrk="1" latinLnBrk="0" hangingPunct="1">
        <a:lnSpc>
          <a:spcPct val="90000"/>
        </a:lnSpc>
        <a:spcBef>
          <a:spcPts val="334"/>
        </a:spcBef>
        <a:buFont typeface="Arial" panose="020B0604020202020204" pitchFamily="34" charset="0"/>
        <a:buChar char="•"/>
        <a:defRPr sz="1338" kern="1200">
          <a:solidFill>
            <a:schemeClr val="tx1"/>
          </a:solidFill>
          <a:latin typeface="+mn-lt"/>
          <a:ea typeface="+mn-ea"/>
          <a:cs typeface="+mn-cs"/>
        </a:defRPr>
      </a:lvl3pPr>
      <a:lvl4pPr marL="1070374" indent="-152911" algn="l" defTabSz="611642" rtl="0" eaLnBrk="1" latinLnBrk="0" hangingPunct="1">
        <a:lnSpc>
          <a:spcPct val="90000"/>
        </a:lnSpc>
        <a:spcBef>
          <a:spcPts val="334"/>
        </a:spcBef>
        <a:buFont typeface="Arial" panose="020B0604020202020204" pitchFamily="34" charset="0"/>
        <a:buChar char="•"/>
        <a:defRPr sz="1204" kern="1200">
          <a:solidFill>
            <a:schemeClr val="tx1"/>
          </a:solidFill>
          <a:latin typeface="+mn-lt"/>
          <a:ea typeface="+mn-ea"/>
          <a:cs typeface="+mn-cs"/>
        </a:defRPr>
      </a:lvl4pPr>
      <a:lvl5pPr marL="1376195" indent="-152911" algn="l" defTabSz="611642" rtl="0" eaLnBrk="1" latinLnBrk="0" hangingPunct="1">
        <a:lnSpc>
          <a:spcPct val="90000"/>
        </a:lnSpc>
        <a:spcBef>
          <a:spcPts val="334"/>
        </a:spcBef>
        <a:buFont typeface="Arial" panose="020B0604020202020204" pitchFamily="34" charset="0"/>
        <a:buChar char="•"/>
        <a:defRPr sz="1204" kern="1200">
          <a:solidFill>
            <a:schemeClr val="tx1"/>
          </a:solidFill>
          <a:latin typeface="+mn-lt"/>
          <a:ea typeface="+mn-ea"/>
          <a:cs typeface="+mn-cs"/>
        </a:defRPr>
      </a:lvl5pPr>
      <a:lvl6pPr marL="1682016" indent="-152911" algn="l" defTabSz="611642" rtl="0" eaLnBrk="1" latinLnBrk="0" hangingPunct="1">
        <a:lnSpc>
          <a:spcPct val="90000"/>
        </a:lnSpc>
        <a:spcBef>
          <a:spcPts val="334"/>
        </a:spcBef>
        <a:buFont typeface="Arial" panose="020B0604020202020204" pitchFamily="34" charset="0"/>
        <a:buChar char="•"/>
        <a:defRPr sz="1204" kern="1200">
          <a:solidFill>
            <a:schemeClr val="tx1"/>
          </a:solidFill>
          <a:latin typeface="+mn-lt"/>
          <a:ea typeface="+mn-ea"/>
          <a:cs typeface="+mn-cs"/>
        </a:defRPr>
      </a:lvl6pPr>
      <a:lvl7pPr marL="1987837" indent="-152911" algn="l" defTabSz="611642" rtl="0" eaLnBrk="1" latinLnBrk="0" hangingPunct="1">
        <a:lnSpc>
          <a:spcPct val="90000"/>
        </a:lnSpc>
        <a:spcBef>
          <a:spcPts val="334"/>
        </a:spcBef>
        <a:buFont typeface="Arial" panose="020B0604020202020204" pitchFamily="34" charset="0"/>
        <a:buChar char="•"/>
        <a:defRPr sz="1204" kern="1200">
          <a:solidFill>
            <a:schemeClr val="tx1"/>
          </a:solidFill>
          <a:latin typeface="+mn-lt"/>
          <a:ea typeface="+mn-ea"/>
          <a:cs typeface="+mn-cs"/>
        </a:defRPr>
      </a:lvl7pPr>
      <a:lvl8pPr marL="2293658" indent="-152911" algn="l" defTabSz="611642" rtl="0" eaLnBrk="1" latinLnBrk="0" hangingPunct="1">
        <a:lnSpc>
          <a:spcPct val="90000"/>
        </a:lnSpc>
        <a:spcBef>
          <a:spcPts val="334"/>
        </a:spcBef>
        <a:buFont typeface="Arial" panose="020B0604020202020204" pitchFamily="34" charset="0"/>
        <a:buChar char="•"/>
        <a:defRPr sz="1204" kern="1200">
          <a:solidFill>
            <a:schemeClr val="tx1"/>
          </a:solidFill>
          <a:latin typeface="+mn-lt"/>
          <a:ea typeface="+mn-ea"/>
          <a:cs typeface="+mn-cs"/>
        </a:defRPr>
      </a:lvl8pPr>
      <a:lvl9pPr marL="2599479" indent="-152911" algn="l" defTabSz="611642" rtl="0" eaLnBrk="1" latinLnBrk="0" hangingPunct="1">
        <a:lnSpc>
          <a:spcPct val="90000"/>
        </a:lnSpc>
        <a:spcBef>
          <a:spcPts val="334"/>
        </a:spcBef>
        <a:buFont typeface="Arial" panose="020B0604020202020204" pitchFamily="34" charset="0"/>
        <a:buChar char="•"/>
        <a:defRPr sz="120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11642" rtl="0" eaLnBrk="1" latinLnBrk="0" hangingPunct="1">
        <a:defRPr sz="1204" kern="1200">
          <a:solidFill>
            <a:schemeClr val="tx1"/>
          </a:solidFill>
          <a:latin typeface="+mn-lt"/>
          <a:ea typeface="+mn-ea"/>
          <a:cs typeface="+mn-cs"/>
        </a:defRPr>
      </a:lvl1pPr>
      <a:lvl2pPr marL="305821" algn="l" defTabSz="611642" rtl="0" eaLnBrk="1" latinLnBrk="0" hangingPunct="1">
        <a:defRPr sz="1204" kern="1200">
          <a:solidFill>
            <a:schemeClr val="tx1"/>
          </a:solidFill>
          <a:latin typeface="+mn-lt"/>
          <a:ea typeface="+mn-ea"/>
          <a:cs typeface="+mn-cs"/>
        </a:defRPr>
      </a:lvl2pPr>
      <a:lvl3pPr marL="611642" algn="l" defTabSz="611642" rtl="0" eaLnBrk="1" latinLnBrk="0" hangingPunct="1">
        <a:defRPr sz="1204" kern="1200">
          <a:solidFill>
            <a:schemeClr val="tx1"/>
          </a:solidFill>
          <a:latin typeface="+mn-lt"/>
          <a:ea typeface="+mn-ea"/>
          <a:cs typeface="+mn-cs"/>
        </a:defRPr>
      </a:lvl3pPr>
      <a:lvl4pPr marL="917463" algn="l" defTabSz="611642" rtl="0" eaLnBrk="1" latinLnBrk="0" hangingPunct="1">
        <a:defRPr sz="1204" kern="1200">
          <a:solidFill>
            <a:schemeClr val="tx1"/>
          </a:solidFill>
          <a:latin typeface="+mn-lt"/>
          <a:ea typeface="+mn-ea"/>
          <a:cs typeface="+mn-cs"/>
        </a:defRPr>
      </a:lvl4pPr>
      <a:lvl5pPr marL="1223284" algn="l" defTabSz="611642" rtl="0" eaLnBrk="1" latinLnBrk="0" hangingPunct="1">
        <a:defRPr sz="1204" kern="1200">
          <a:solidFill>
            <a:schemeClr val="tx1"/>
          </a:solidFill>
          <a:latin typeface="+mn-lt"/>
          <a:ea typeface="+mn-ea"/>
          <a:cs typeface="+mn-cs"/>
        </a:defRPr>
      </a:lvl5pPr>
      <a:lvl6pPr marL="1529105" algn="l" defTabSz="611642" rtl="0" eaLnBrk="1" latinLnBrk="0" hangingPunct="1">
        <a:defRPr sz="1204" kern="1200">
          <a:solidFill>
            <a:schemeClr val="tx1"/>
          </a:solidFill>
          <a:latin typeface="+mn-lt"/>
          <a:ea typeface="+mn-ea"/>
          <a:cs typeface="+mn-cs"/>
        </a:defRPr>
      </a:lvl6pPr>
      <a:lvl7pPr marL="1834926" algn="l" defTabSz="611642" rtl="0" eaLnBrk="1" latinLnBrk="0" hangingPunct="1">
        <a:defRPr sz="1204" kern="1200">
          <a:solidFill>
            <a:schemeClr val="tx1"/>
          </a:solidFill>
          <a:latin typeface="+mn-lt"/>
          <a:ea typeface="+mn-ea"/>
          <a:cs typeface="+mn-cs"/>
        </a:defRPr>
      </a:lvl7pPr>
      <a:lvl8pPr marL="2140748" algn="l" defTabSz="611642" rtl="0" eaLnBrk="1" latinLnBrk="0" hangingPunct="1">
        <a:defRPr sz="1204" kern="1200">
          <a:solidFill>
            <a:schemeClr val="tx1"/>
          </a:solidFill>
          <a:latin typeface="+mn-lt"/>
          <a:ea typeface="+mn-ea"/>
          <a:cs typeface="+mn-cs"/>
        </a:defRPr>
      </a:lvl8pPr>
      <a:lvl9pPr marL="2446569" algn="l" defTabSz="611642" rtl="0" eaLnBrk="1" latinLnBrk="0" hangingPunct="1">
        <a:defRPr sz="120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2B89D23-6E6B-F44A-AA84-8DA18042170E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0" y="0"/>
          <a:ext cx="6116638" cy="4023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F0BF8C7-947F-4A46-A1F0-64B4613C9D75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0" y="4073236"/>
          <a:ext cx="6116638" cy="40198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981198E4-6E8A-0D4C-8D2A-616FAD0E3265}"/>
              </a:ext>
            </a:extLst>
          </p:cNvPr>
          <p:cNvSpPr txBox="1"/>
          <p:nvPr/>
        </p:nvSpPr>
        <p:spPr>
          <a:xfrm>
            <a:off x="-1516" y="0"/>
            <a:ext cx="2958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3AAA77-1F17-9F42-BD65-170F70052E8A}"/>
              </a:ext>
            </a:extLst>
          </p:cNvPr>
          <p:cNvSpPr txBox="1"/>
          <p:nvPr/>
        </p:nvSpPr>
        <p:spPr>
          <a:xfrm>
            <a:off x="0" y="4073236"/>
            <a:ext cx="2958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Times New Roman" panose="02020603050405020304" pitchFamily="18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226946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EC7EFA1-12A5-E04F-8AD4-1F244F66C3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0404"/>
            <a:ext cx="6116638" cy="376408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B90F793-5D0D-E14B-862B-DB35FD86B7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218889"/>
            <a:ext cx="6116638" cy="361701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CB39673-DA96-3A47-AF00-31B72A32881B}"/>
              </a:ext>
            </a:extLst>
          </p:cNvPr>
          <p:cNvSpPr txBox="1"/>
          <p:nvPr/>
        </p:nvSpPr>
        <p:spPr>
          <a:xfrm>
            <a:off x="2133600" y="4495032"/>
            <a:ext cx="3497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1.1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BBB370-B699-9446-B274-DDCDE91D8880}"/>
              </a:ext>
            </a:extLst>
          </p:cNvPr>
          <p:cNvSpPr txBox="1"/>
          <p:nvPr/>
        </p:nvSpPr>
        <p:spPr>
          <a:xfrm>
            <a:off x="2396402" y="4495031"/>
            <a:ext cx="3497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1.2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8C94B1B-3ECA-904C-A248-8B937A41933C}"/>
              </a:ext>
            </a:extLst>
          </p:cNvPr>
          <p:cNvSpPr txBox="1"/>
          <p:nvPr/>
        </p:nvSpPr>
        <p:spPr>
          <a:xfrm>
            <a:off x="1884653" y="4495031"/>
            <a:ext cx="3497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1.3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8DE57D-1ADE-DB44-9903-8AD2D99CCE24}"/>
              </a:ext>
            </a:extLst>
          </p:cNvPr>
          <p:cNvSpPr txBox="1"/>
          <p:nvPr/>
        </p:nvSpPr>
        <p:spPr>
          <a:xfrm>
            <a:off x="1607996" y="4495031"/>
            <a:ext cx="3497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1.4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66C99D-BFB2-FE4D-85F1-1C1E6BDB092D}"/>
              </a:ext>
            </a:extLst>
          </p:cNvPr>
          <p:cNvSpPr txBox="1"/>
          <p:nvPr/>
        </p:nvSpPr>
        <p:spPr>
          <a:xfrm>
            <a:off x="3219167" y="4498028"/>
            <a:ext cx="3497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7.1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3E421BA-5779-3340-92E3-0AAF3E20E58B}"/>
              </a:ext>
            </a:extLst>
          </p:cNvPr>
          <p:cNvSpPr txBox="1"/>
          <p:nvPr/>
        </p:nvSpPr>
        <p:spPr>
          <a:xfrm>
            <a:off x="3481969" y="4498027"/>
            <a:ext cx="3497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7.4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CB04EDE-24E5-7F4F-8C27-282163FC23B6}"/>
              </a:ext>
            </a:extLst>
          </p:cNvPr>
          <p:cNvSpPr txBox="1"/>
          <p:nvPr/>
        </p:nvSpPr>
        <p:spPr>
          <a:xfrm>
            <a:off x="2970220" y="4498027"/>
            <a:ext cx="3497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7.2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19D83D7-7FB6-4149-8B7A-2B4915179577}"/>
              </a:ext>
            </a:extLst>
          </p:cNvPr>
          <p:cNvSpPr txBox="1"/>
          <p:nvPr/>
        </p:nvSpPr>
        <p:spPr>
          <a:xfrm>
            <a:off x="2693563" y="4498027"/>
            <a:ext cx="3497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7.3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451243D-0522-8443-9E42-A614FBCA0320}"/>
              </a:ext>
            </a:extLst>
          </p:cNvPr>
          <p:cNvSpPr txBox="1"/>
          <p:nvPr/>
        </p:nvSpPr>
        <p:spPr>
          <a:xfrm>
            <a:off x="4295193" y="4495032"/>
            <a:ext cx="4154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60.1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030CF91-3294-BF4A-BFE9-82E7820D3AB9}"/>
              </a:ext>
            </a:extLst>
          </p:cNvPr>
          <p:cNvSpPr txBox="1"/>
          <p:nvPr/>
        </p:nvSpPr>
        <p:spPr>
          <a:xfrm>
            <a:off x="4557995" y="4495031"/>
            <a:ext cx="4154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60.2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D70ECB0-E1F1-B540-862F-2AB0C33555D2}"/>
              </a:ext>
            </a:extLst>
          </p:cNvPr>
          <p:cNvSpPr txBox="1"/>
          <p:nvPr/>
        </p:nvSpPr>
        <p:spPr>
          <a:xfrm>
            <a:off x="4046246" y="4495031"/>
            <a:ext cx="4154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60.4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BA19104-4D84-114A-8801-103A430CE606}"/>
              </a:ext>
            </a:extLst>
          </p:cNvPr>
          <p:cNvSpPr txBox="1"/>
          <p:nvPr/>
        </p:nvSpPr>
        <p:spPr>
          <a:xfrm>
            <a:off x="3769589" y="4495031"/>
            <a:ext cx="4154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60.3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B53B4A6-0A16-8844-8154-9306A271FF6D}"/>
              </a:ext>
            </a:extLst>
          </p:cNvPr>
          <p:cNvSpPr txBox="1"/>
          <p:nvPr/>
        </p:nvSpPr>
        <p:spPr>
          <a:xfrm>
            <a:off x="5374394" y="4495032"/>
            <a:ext cx="4154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90.2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BF9CBA2-2D98-E147-AFF7-D63F6104CF11}"/>
              </a:ext>
            </a:extLst>
          </p:cNvPr>
          <p:cNvSpPr txBox="1"/>
          <p:nvPr/>
        </p:nvSpPr>
        <p:spPr>
          <a:xfrm>
            <a:off x="5637196" y="4495031"/>
            <a:ext cx="4154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90.3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AA659DD-5CF2-2D49-8AD9-3F85D4E99A64}"/>
              </a:ext>
            </a:extLst>
          </p:cNvPr>
          <p:cNvSpPr txBox="1"/>
          <p:nvPr/>
        </p:nvSpPr>
        <p:spPr>
          <a:xfrm>
            <a:off x="5125447" y="4495031"/>
            <a:ext cx="4154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90.1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6CEDAB3-9F6D-1847-BD78-46A399F0BA5F}"/>
              </a:ext>
            </a:extLst>
          </p:cNvPr>
          <p:cNvSpPr txBox="1"/>
          <p:nvPr/>
        </p:nvSpPr>
        <p:spPr>
          <a:xfrm>
            <a:off x="4848790" y="4495031"/>
            <a:ext cx="4154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90.4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AFDA9B3-3CFE-614E-B6F3-7291CFACB01F}"/>
              </a:ext>
            </a:extLst>
          </p:cNvPr>
          <p:cNvSpPr txBox="1"/>
          <p:nvPr/>
        </p:nvSpPr>
        <p:spPr>
          <a:xfrm>
            <a:off x="1054399" y="4495032"/>
            <a:ext cx="4154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30.1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A37AD58-3EB6-0F42-AC75-8AF0DEFF70BE}"/>
              </a:ext>
            </a:extLst>
          </p:cNvPr>
          <p:cNvSpPr txBox="1"/>
          <p:nvPr/>
        </p:nvSpPr>
        <p:spPr>
          <a:xfrm>
            <a:off x="1317201" y="4495031"/>
            <a:ext cx="4154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30.2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77EE845-B569-B54F-90C4-023A471BA202}"/>
              </a:ext>
            </a:extLst>
          </p:cNvPr>
          <p:cNvSpPr txBox="1"/>
          <p:nvPr/>
        </p:nvSpPr>
        <p:spPr>
          <a:xfrm>
            <a:off x="805452" y="4495031"/>
            <a:ext cx="4154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30.4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C0A6A3A-EFA6-9848-867F-55A7B9657D3F}"/>
              </a:ext>
            </a:extLst>
          </p:cNvPr>
          <p:cNvSpPr txBox="1"/>
          <p:nvPr/>
        </p:nvSpPr>
        <p:spPr>
          <a:xfrm>
            <a:off x="528795" y="4495031"/>
            <a:ext cx="4154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30.3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4D956C4-59FD-9D49-B4EA-C10234FF810F}"/>
              </a:ext>
            </a:extLst>
          </p:cNvPr>
          <p:cNvSpPr txBox="1"/>
          <p:nvPr/>
        </p:nvSpPr>
        <p:spPr>
          <a:xfrm>
            <a:off x="2514325" y="2120156"/>
            <a:ext cx="4138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00FF00"/>
                </a:solidFill>
              </a:rPr>
              <a:t>30.1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1AAA72-8C76-6E48-9E78-CF05C6922674}"/>
              </a:ext>
            </a:extLst>
          </p:cNvPr>
          <p:cNvSpPr txBox="1"/>
          <p:nvPr/>
        </p:nvSpPr>
        <p:spPr>
          <a:xfrm>
            <a:off x="1908447" y="2024755"/>
            <a:ext cx="4154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00FF00"/>
                </a:solidFill>
              </a:rPr>
              <a:t>30.2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6A46230-6BBA-2048-ADBA-EDAAACBCAF4A}"/>
              </a:ext>
            </a:extLst>
          </p:cNvPr>
          <p:cNvSpPr txBox="1"/>
          <p:nvPr/>
        </p:nvSpPr>
        <p:spPr>
          <a:xfrm>
            <a:off x="1382843" y="2052465"/>
            <a:ext cx="4154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00FF00"/>
                </a:solidFill>
              </a:rPr>
              <a:t>30.3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7AF8DB0-BA68-6A46-B98C-E6DE52EB08AF}"/>
              </a:ext>
            </a:extLst>
          </p:cNvPr>
          <p:cNvSpPr txBox="1"/>
          <p:nvPr/>
        </p:nvSpPr>
        <p:spPr>
          <a:xfrm>
            <a:off x="872155" y="2131261"/>
            <a:ext cx="4138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00FF00"/>
                </a:solidFill>
              </a:rPr>
              <a:t>30.4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02B12D4-0C6A-814C-AB2D-98878AA4770C}"/>
              </a:ext>
            </a:extLst>
          </p:cNvPr>
          <p:cNvSpPr txBox="1"/>
          <p:nvPr/>
        </p:nvSpPr>
        <p:spPr>
          <a:xfrm>
            <a:off x="3112247" y="1512138"/>
            <a:ext cx="4138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00FFFF"/>
                </a:solidFill>
              </a:rPr>
              <a:t>60.1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7C27DB3-10CA-494B-9527-077AEFB7D521}"/>
              </a:ext>
            </a:extLst>
          </p:cNvPr>
          <p:cNvSpPr txBox="1"/>
          <p:nvPr/>
        </p:nvSpPr>
        <p:spPr>
          <a:xfrm>
            <a:off x="3495824" y="1726080"/>
            <a:ext cx="4138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00FFFF"/>
                </a:solidFill>
              </a:rPr>
              <a:t>60.2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8011BB5-FAF6-0342-9F67-97078D080B0D}"/>
              </a:ext>
            </a:extLst>
          </p:cNvPr>
          <p:cNvSpPr txBox="1"/>
          <p:nvPr/>
        </p:nvSpPr>
        <p:spPr>
          <a:xfrm>
            <a:off x="3907111" y="1694712"/>
            <a:ext cx="4138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00FFFF"/>
                </a:solidFill>
              </a:rPr>
              <a:t>60.4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8B804E6-37FB-DC46-8B5D-84878FDB1E01}"/>
              </a:ext>
            </a:extLst>
          </p:cNvPr>
          <p:cNvSpPr txBox="1"/>
          <p:nvPr/>
        </p:nvSpPr>
        <p:spPr>
          <a:xfrm>
            <a:off x="4310650" y="1801219"/>
            <a:ext cx="4138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00FFFF"/>
                </a:solidFill>
              </a:rPr>
              <a:t>60.3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6113445-2F9F-1948-8948-EA4E66D6CA1C}"/>
              </a:ext>
            </a:extLst>
          </p:cNvPr>
          <p:cNvSpPr txBox="1"/>
          <p:nvPr/>
        </p:nvSpPr>
        <p:spPr>
          <a:xfrm>
            <a:off x="4032014" y="543828"/>
            <a:ext cx="4138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FF00FF"/>
                </a:solidFill>
              </a:rPr>
              <a:t>90.1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02E987E-01A4-FC47-918D-5AF3DE96DE10}"/>
              </a:ext>
            </a:extLst>
          </p:cNvPr>
          <p:cNvSpPr txBox="1"/>
          <p:nvPr/>
        </p:nvSpPr>
        <p:spPr>
          <a:xfrm>
            <a:off x="4144099" y="1642706"/>
            <a:ext cx="4138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FF00FF"/>
                </a:solidFill>
              </a:rPr>
              <a:t>90.3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6229FCB-AFB2-7F4C-9485-0A2C546681F6}"/>
              </a:ext>
            </a:extLst>
          </p:cNvPr>
          <p:cNvSpPr txBox="1"/>
          <p:nvPr/>
        </p:nvSpPr>
        <p:spPr>
          <a:xfrm>
            <a:off x="4670353" y="2131260"/>
            <a:ext cx="4138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FF00FF"/>
                </a:solidFill>
              </a:rPr>
              <a:t>90.2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D0FC048-24EB-FB4E-9AF3-5AEA6A74DBC5}"/>
              </a:ext>
            </a:extLst>
          </p:cNvPr>
          <p:cNvSpPr txBox="1"/>
          <p:nvPr/>
        </p:nvSpPr>
        <p:spPr>
          <a:xfrm>
            <a:off x="4145267" y="2366377"/>
            <a:ext cx="4138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FF00FF"/>
                </a:solidFill>
              </a:rPr>
              <a:t>90.4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2971C1A-785E-C34A-8E6C-4AB99B74DDAF}"/>
              </a:ext>
            </a:extLst>
          </p:cNvPr>
          <p:cNvSpPr txBox="1"/>
          <p:nvPr/>
        </p:nvSpPr>
        <p:spPr>
          <a:xfrm>
            <a:off x="2994014" y="2540646"/>
            <a:ext cx="3497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FFCC02"/>
                </a:solidFill>
              </a:rPr>
              <a:t>7.4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8EC0C61-B383-F949-A1C7-07A68D150FD0}"/>
              </a:ext>
            </a:extLst>
          </p:cNvPr>
          <p:cNvSpPr txBox="1"/>
          <p:nvPr/>
        </p:nvSpPr>
        <p:spPr>
          <a:xfrm>
            <a:off x="3343934" y="2663756"/>
            <a:ext cx="3497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FFCC02"/>
                </a:solidFill>
              </a:rPr>
              <a:t>7.2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1CF4172-CB04-8941-8C5F-9ACED944545A}"/>
              </a:ext>
            </a:extLst>
          </p:cNvPr>
          <p:cNvSpPr txBox="1"/>
          <p:nvPr/>
        </p:nvSpPr>
        <p:spPr>
          <a:xfrm>
            <a:off x="3260860" y="2942894"/>
            <a:ext cx="3497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FFCC02"/>
                </a:solidFill>
              </a:rPr>
              <a:t>7.1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A7635DD-A9DE-4D41-8798-ED416C9DBFB5}"/>
              </a:ext>
            </a:extLst>
          </p:cNvPr>
          <p:cNvSpPr txBox="1"/>
          <p:nvPr/>
        </p:nvSpPr>
        <p:spPr>
          <a:xfrm>
            <a:off x="2882435" y="2771191"/>
            <a:ext cx="3497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FFCC02"/>
                </a:solidFill>
              </a:rPr>
              <a:t>7.3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6AB7796-CD24-A446-B3E1-B7E988E2D89B}"/>
              </a:ext>
            </a:extLst>
          </p:cNvPr>
          <p:cNvSpPr txBox="1"/>
          <p:nvPr/>
        </p:nvSpPr>
        <p:spPr>
          <a:xfrm>
            <a:off x="4478384" y="2554500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FF011F"/>
                </a:solidFill>
              </a:rPr>
              <a:t>1.2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841D368-FF30-2546-B5D9-4EF3EBE99826}"/>
              </a:ext>
            </a:extLst>
          </p:cNvPr>
          <p:cNvSpPr txBox="1"/>
          <p:nvPr/>
        </p:nvSpPr>
        <p:spPr>
          <a:xfrm>
            <a:off x="5026452" y="2366376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FF011F"/>
                </a:solidFill>
              </a:rPr>
              <a:t>1.4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364635A-3898-4A4E-A367-4B1DE394C7E2}"/>
              </a:ext>
            </a:extLst>
          </p:cNvPr>
          <p:cNvSpPr txBox="1"/>
          <p:nvPr/>
        </p:nvSpPr>
        <p:spPr>
          <a:xfrm>
            <a:off x="4138013" y="2902246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FF011F"/>
                </a:solidFill>
              </a:rPr>
              <a:t>1.3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7D16488-9302-5149-8B1F-222F4EFA0D0C}"/>
              </a:ext>
            </a:extLst>
          </p:cNvPr>
          <p:cNvSpPr txBox="1"/>
          <p:nvPr/>
        </p:nvSpPr>
        <p:spPr>
          <a:xfrm>
            <a:off x="4091430" y="3069687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FF011F"/>
                </a:solidFill>
              </a:rPr>
              <a:t>1.1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7AB654C-4F26-084D-BF92-CEF114C103E6}"/>
              </a:ext>
            </a:extLst>
          </p:cNvPr>
          <p:cNvSpPr txBox="1"/>
          <p:nvPr/>
        </p:nvSpPr>
        <p:spPr>
          <a:xfrm>
            <a:off x="-1516" y="7569"/>
            <a:ext cx="2958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69740EB-0BFC-9249-8B8D-409BD8F0015E}"/>
              </a:ext>
            </a:extLst>
          </p:cNvPr>
          <p:cNvSpPr txBox="1"/>
          <p:nvPr/>
        </p:nvSpPr>
        <p:spPr>
          <a:xfrm>
            <a:off x="0" y="4156477"/>
            <a:ext cx="2958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25D2186-13D6-2D4F-8B4B-D34DD56E96FC}"/>
              </a:ext>
            </a:extLst>
          </p:cNvPr>
          <p:cNvSpPr txBox="1"/>
          <p:nvPr/>
        </p:nvSpPr>
        <p:spPr>
          <a:xfrm>
            <a:off x="91647" y="7392404"/>
            <a:ext cx="25202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Timepoint:</a:t>
            </a:r>
          </a:p>
          <a:p>
            <a:endParaRPr lang="en-US" sz="1200" b="1" dirty="0"/>
          </a:p>
          <a:p>
            <a:r>
              <a:rPr lang="en-US" sz="1200" b="1" dirty="0"/>
              <a:t>      D1,      D7,      D30,      D60,      D90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7B6E36F-C1AA-714E-AE03-72BDCAB1F368}"/>
              </a:ext>
            </a:extLst>
          </p:cNvPr>
          <p:cNvSpPr/>
          <p:nvPr/>
        </p:nvSpPr>
        <p:spPr>
          <a:xfrm>
            <a:off x="216000" y="7824687"/>
            <a:ext cx="137160" cy="137160"/>
          </a:xfrm>
          <a:prstGeom prst="rect">
            <a:avLst/>
          </a:prstGeom>
          <a:solidFill>
            <a:srgbClr val="FF011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5449A8C-2AD7-3E4A-9347-A9AA88640C9D}"/>
              </a:ext>
            </a:extLst>
          </p:cNvPr>
          <p:cNvSpPr/>
          <p:nvPr/>
        </p:nvSpPr>
        <p:spPr>
          <a:xfrm>
            <a:off x="631880" y="7822190"/>
            <a:ext cx="137160" cy="137160"/>
          </a:xfrm>
          <a:prstGeom prst="rect">
            <a:avLst/>
          </a:prstGeom>
          <a:solidFill>
            <a:srgbClr val="FFCC0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79ADA09-3D1A-4D4D-9879-B4DB54CAF4F4}"/>
              </a:ext>
            </a:extLst>
          </p:cNvPr>
          <p:cNvSpPr/>
          <p:nvPr/>
        </p:nvSpPr>
        <p:spPr>
          <a:xfrm>
            <a:off x="1062158" y="7822190"/>
            <a:ext cx="137160" cy="137160"/>
          </a:xfrm>
          <a:prstGeom prst="rect">
            <a:avLst/>
          </a:prstGeom>
          <a:solidFill>
            <a:srgbClr val="00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28EEA1CF-798E-1B4B-A0C1-A19969BB8E0F}"/>
              </a:ext>
            </a:extLst>
          </p:cNvPr>
          <p:cNvSpPr/>
          <p:nvPr/>
        </p:nvSpPr>
        <p:spPr>
          <a:xfrm>
            <a:off x="1567195" y="7822190"/>
            <a:ext cx="137160" cy="137160"/>
          </a:xfrm>
          <a:prstGeom prst="rect">
            <a:avLst/>
          </a:prstGeom>
          <a:solidFill>
            <a:srgbClr val="00FF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399E90C-752C-D74C-B2D4-9353EB5DACAE}"/>
              </a:ext>
            </a:extLst>
          </p:cNvPr>
          <p:cNvSpPr/>
          <p:nvPr/>
        </p:nvSpPr>
        <p:spPr>
          <a:xfrm>
            <a:off x="2072232" y="7822190"/>
            <a:ext cx="137160" cy="137160"/>
          </a:xfrm>
          <a:prstGeom prst="rect">
            <a:avLst/>
          </a:prstGeom>
          <a:solidFill>
            <a:srgbClr val="FF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838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3E10133F-23DE-B94D-B2CE-4118BB3A461C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0" y="0"/>
          <a:ext cx="6116638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0B0AAB73-C26E-924F-BEDA-47A90872D619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304479" y="455910"/>
          <a:ext cx="5815584" cy="2754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998FAAD8-05AD-9649-81B7-4EFBF5BCE68E}"/>
              </a:ext>
            </a:extLst>
          </p:cNvPr>
          <p:cNvSpPr txBox="1"/>
          <p:nvPr/>
        </p:nvSpPr>
        <p:spPr>
          <a:xfrm>
            <a:off x="-1516" y="0"/>
            <a:ext cx="2958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E3E68D-9C03-B844-A66F-6A0FAD629AFB}"/>
              </a:ext>
            </a:extLst>
          </p:cNvPr>
          <p:cNvSpPr txBox="1"/>
          <p:nvPr/>
        </p:nvSpPr>
        <p:spPr>
          <a:xfrm>
            <a:off x="0" y="4104232"/>
            <a:ext cx="2958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93F1D0C-DDD6-544F-A233-41370B29F4F9}"/>
              </a:ext>
            </a:extLst>
          </p:cNvPr>
          <p:cNvSpPr txBox="1"/>
          <p:nvPr/>
        </p:nvSpPr>
        <p:spPr>
          <a:xfrm>
            <a:off x="294319" y="0"/>
            <a:ext cx="57043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Confirmation of Gene Expression obtained from RNA Sequencing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5891354-4645-ED4A-BB0F-0632302F49D2}"/>
              </a:ext>
            </a:extLst>
          </p:cNvPr>
          <p:cNvSpPr txBox="1"/>
          <p:nvPr/>
        </p:nvSpPr>
        <p:spPr>
          <a:xfrm>
            <a:off x="309098" y="4100506"/>
            <a:ext cx="39394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Comparison of Fold Change and Significance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89240BB-41B7-1A43-924D-F5D96F450C5E}"/>
              </a:ext>
            </a:extLst>
          </p:cNvPr>
          <p:cNvSpPr>
            <a:spLocks noChangeAspect="1"/>
          </p:cNvSpPr>
          <p:nvPr/>
        </p:nvSpPr>
        <p:spPr>
          <a:xfrm>
            <a:off x="5105354" y="4710102"/>
            <a:ext cx="182880" cy="1828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9636257-561D-2242-9595-CAA1D9273656}"/>
              </a:ext>
            </a:extLst>
          </p:cNvPr>
          <p:cNvSpPr>
            <a:spLocks noChangeAspect="1"/>
          </p:cNvSpPr>
          <p:nvPr/>
        </p:nvSpPr>
        <p:spPr>
          <a:xfrm>
            <a:off x="5105354" y="5396844"/>
            <a:ext cx="182880" cy="18288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BC299BE-999D-E545-9C32-07B9FF290B11}"/>
              </a:ext>
            </a:extLst>
          </p:cNvPr>
          <p:cNvSpPr txBox="1"/>
          <p:nvPr/>
        </p:nvSpPr>
        <p:spPr>
          <a:xfrm>
            <a:off x="3393670" y="3791340"/>
            <a:ext cx="23335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Bar = RNAseq	</a:t>
            </a:r>
            <a:r>
              <a:rPr lang="en-US" sz="1200" b="1"/>
              <a:t>        Line </a:t>
            </a:r>
            <a:r>
              <a:rPr lang="en-US" sz="1200" b="1" dirty="0"/>
              <a:t>= RT-qPCR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DAF74B0-13DA-D244-99D4-9C14AF61623A}"/>
              </a:ext>
            </a:extLst>
          </p:cNvPr>
          <p:cNvSpPr txBox="1"/>
          <p:nvPr/>
        </p:nvSpPr>
        <p:spPr>
          <a:xfrm>
            <a:off x="5311077" y="4570710"/>
            <a:ext cx="6876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P-value </a:t>
            </a:r>
          </a:p>
          <a:p>
            <a:r>
              <a:rPr lang="en-US" sz="1200" b="1" dirty="0"/>
              <a:t>&gt; 0.05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B479FC6-DD27-A14C-A640-6BDECFDC4F0D}"/>
              </a:ext>
            </a:extLst>
          </p:cNvPr>
          <p:cNvSpPr txBox="1"/>
          <p:nvPr/>
        </p:nvSpPr>
        <p:spPr>
          <a:xfrm>
            <a:off x="5316834" y="5257451"/>
            <a:ext cx="6876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P-value </a:t>
            </a:r>
          </a:p>
          <a:p>
            <a:r>
              <a:rPr lang="en-US" sz="1200" b="1" dirty="0"/>
              <a:t>≤ 0.05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463BF92-19CB-EC4C-8A4C-ABB188614E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701" y="4483927"/>
            <a:ext cx="4868225" cy="3474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8749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98</Words>
  <Application>Microsoft Macintosh PowerPoint</Application>
  <PresentationFormat>Custom</PresentationFormat>
  <Paragraphs>62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Brady, Kristen - ARS</dc:creator>
  <cp:lastModifiedBy>Brady, Kristen - ARS</cp:lastModifiedBy>
  <cp:revision>1</cp:revision>
  <dcterms:created xsi:type="dcterms:W3CDTF">2021-09-30T23:50:32Z</dcterms:created>
  <dcterms:modified xsi:type="dcterms:W3CDTF">2021-09-30T23:51:36Z</dcterms:modified>
</cp:coreProperties>
</file>