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64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>
        <p:scale>
          <a:sx n="100" d="100"/>
          <a:sy n="100" d="100"/>
        </p:scale>
        <p:origin x="12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564B2D-10F1-4B16-800E-476A256DD7D4}" type="datetimeFigureOut">
              <a:rPr lang="en-US" smtClean="0"/>
              <a:t>12/11/2021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F210F-1C06-45C4-89EB-4B817AF7A90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38958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1504-CD2F-46C0-8827-3B52FE3886B6}" type="datetimeFigureOut">
              <a:rPr lang="en-US" smtClean="0"/>
              <a:t>12/11/2021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0997-F546-4B3D-B833-5CCB90CBBB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94199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1504-CD2F-46C0-8827-3B52FE3886B6}" type="datetimeFigureOut">
              <a:rPr lang="en-US" smtClean="0"/>
              <a:t>12/11/2021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0997-F546-4B3D-B833-5CCB90CBBB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9030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1504-CD2F-46C0-8827-3B52FE3886B6}" type="datetimeFigureOut">
              <a:rPr lang="en-US" smtClean="0"/>
              <a:t>12/11/2021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0997-F546-4B3D-B833-5CCB90CBBB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5965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1504-CD2F-46C0-8827-3B52FE3886B6}" type="datetimeFigureOut">
              <a:rPr lang="en-US" smtClean="0"/>
              <a:t>12/11/2021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0997-F546-4B3D-B833-5CCB90CBBB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10221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1504-CD2F-46C0-8827-3B52FE3886B6}" type="datetimeFigureOut">
              <a:rPr lang="en-US" smtClean="0"/>
              <a:t>12/11/2021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0997-F546-4B3D-B833-5CCB90CBBB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6743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1504-CD2F-46C0-8827-3B52FE3886B6}" type="datetimeFigureOut">
              <a:rPr lang="en-US" smtClean="0"/>
              <a:t>12/11/2021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0997-F546-4B3D-B833-5CCB90CBBB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74274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1504-CD2F-46C0-8827-3B52FE3886B6}" type="datetimeFigureOut">
              <a:rPr lang="en-US" smtClean="0"/>
              <a:t>12/11/2021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0997-F546-4B3D-B833-5CCB90CBBB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1238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1504-CD2F-46C0-8827-3B52FE3886B6}" type="datetimeFigureOut">
              <a:rPr lang="en-US" smtClean="0"/>
              <a:t>12/11/2021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0997-F546-4B3D-B833-5CCB90CBBB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193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1504-CD2F-46C0-8827-3B52FE3886B6}" type="datetimeFigureOut">
              <a:rPr lang="en-US" smtClean="0"/>
              <a:t>12/11/2021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0997-F546-4B3D-B833-5CCB90CBBB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2129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1504-CD2F-46C0-8827-3B52FE3886B6}" type="datetimeFigureOut">
              <a:rPr lang="en-US" smtClean="0"/>
              <a:t>12/11/2021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0997-F546-4B3D-B833-5CCB90CBBB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1976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11504-CD2F-46C0-8827-3B52FE3886B6}" type="datetimeFigureOut">
              <a:rPr lang="en-US" smtClean="0"/>
              <a:t>12/11/2021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60997-F546-4B3D-B833-5CCB90CBBB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92203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C11504-CD2F-46C0-8827-3B52FE3886B6}" type="datetimeFigureOut">
              <a:rPr lang="en-US" smtClean="0"/>
              <a:t>12/11/2021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060997-F546-4B3D-B833-5CCB90CBBB5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6387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1" t="11675" r="1126" b="22563"/>
          <a:stretch/>
        </p:blipFill>
        <p:spPr>
          <a:xfrm>
            <a:off x="1352550" y="1176267"/>
            <a:ext cx="4705350" cy="220193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55650" y="1130301"/>
            <a:ext cx="257658" cy="25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1000" b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3925" y="2520951"/>
            <a:ext cx="6196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500bp</a:t>
            </a:r>
            <a:endParaRPr lang="en-US" sz="800" b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42746" y="2356307"/>
            <a:ext cx="6196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1kb</a:t>
            </a:r>
            <a:endParaRPr lang="en-US" sz="800" b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79830" y="306161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#5-1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31772" y="306161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5-2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77364" y="306161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5-3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81732" y="306161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5-4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83788" y="306161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5-5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80892" y="306161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5-6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06165" y="306161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#13-1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246079" y="306161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13-2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621" y="306161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13-3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888775" y="306161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13-4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225946" y="306161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13-5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36" t="17781" r="988" b="20310"/>
          <a:stretch/>
        </p:blipFill>
        <p:spPr>
          <a:xfrm>
            <a:off x="1350237" y="3651250"/>
            <a:ext cx="4707663" cy="233045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494080" y="3061610"/>
            <a:ext cx="2285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23976" y="3061610"/>
            <a:ext cx="2285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64232" y="2210713"/>
            <a:ext cx="6196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1.5kb</a:t>
            </a:r>
            <a:endParaRPr lang="en-US" sz="800" b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779830" y="554446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#5-1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100022" y="554446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5-2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445614" y="554446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5-3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749982" y="554446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5-4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077438" y="554446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5-5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361842" y="554446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5-6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976015" y="554446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#13-1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315929" y="554446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13-2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617071" y="554446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13-3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939575" y="554446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13-4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270396" y="5544460"/>
            <a:ext cx="46807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13-5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468680" y="5544460"/>
            <a:ext cx="2285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730762" y="5544460"/>
            <a:ext cx="2285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endParaRPr lang="en-US" sz="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053132" y="4786092"/>
            <a:ext cx="6196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1kb</a:t>
            </a:r>
            <a:endParaRPr lang="en-US" sz="800" b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974618" y="4640498"/>
            <a:ext cx="6196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1.5kb</a:t>
            </a:r>
            <a:endParaRPr lang="en-US" sz="800" b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63346" y="4954820"/>
            <a:ext cx="61960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8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500bp</a:t>
            </a:r>
            <a:endParaRPr lang="en-US" sz="800" b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55650" y="3651250"/>
            <a:ext cx="257658" cy="254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1000" b="1" dirty="0">
              <a:solidFill>
                <a:schemeClr val="dk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051408" y="6343753"/>
            <a:ext cx="526356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CA" sz="1100" b="1" dirty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n-CA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S3.</a:t>
            </a:r>
            <a:r>
              <a:rPr lang="en-C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CA" sz="1100" dirty="0">
                <a:latin typeface="Arial" panose="020B0604020202020204" pitchFamily="34" charset="0"/>
                <a:cs typeface="Arial" panose="020B0604020202020204" pitchFamily="34" charset="0"/>
              </a:rPr>
              <a:t>Example agarose gels showing detection of </a:t>
            </a:r>
            <a:r>
              <a:rPr lang="en-CA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transgene </a:t>
            </a:r>
            <a:r>
              <a:rPr lang="en-CA" sz="1100" dirty="0">
                <a:latin typeface="Arial" panose="020B0604020202020204" pitchFamily="34" charset="0"/>
                <a:cs typeface="Arial" panose="020B0604020202020204" pitchFamily="34" charset="0"/>
              </a:rPr>
              <a:t>in GmPDS8 T1 plants. (A) PCR amplification of a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885-bp fragment containing AtU6 promoter, sgRNA, U6 terminator, and part of pEG301 backbone. </a:t>
            </a:r>
            <a:r>
              <a:rPr lang="en-CA" sz="1100" dirty="0">
                <a:latin typeface="Arial" panose="020B0604020202020204" pitchFamily="34" charset="0"/>
                <a:cs typeface="Arial" panose="020B0604020202020204" pitchFamily="34" charset="0"/>
              </a:rPr>
              <a:t>(B) PCR amplification of a 1117-bp fragment containing part of Cas9 and eGFP. M - DNA ladder.</a:t>
            </a:r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63764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98</Words>
  <Application>Microsoft Office PowerPoint</Application>
  <PresentationFormat>A4 Paper (210x297 mm)</PresentationFormat>
  <Paragraphs>35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Lu, Mimmie</dc:creator>
  <cp:lastModifiedBy>Lu, Mimmie</cp:lastModifiedBy>
  <cp:revision>20</cp:revision>
  <dcterms:created xsi:type="dcterms:W3CDTF">2021-07-22T20:59:52Z</dcterms:created>
  <dcterms:modified xsi:type="dcterms:W3CDTF">2021-12-11T20:07:56Z</dcterms:modified>
</cp:coreProperties>
</file>