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082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135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E63E3A-F162-DC40-95AA-E4A99D587F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AB6F28-5875-6448-99FE-E1DE493835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24F4ED-6CB9-204A-8B7E-EF587BA2F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3EA3-19DE-2A48-94F3-F9DC8E9C2413}" type="datetimeFigureOut">
              <a:rPr lang="en-US" smtClean="0"/>
              <a:t>9/13/21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3E4EDC-7A02-CD4D-9BF8-7785093B0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85579D-FCEC-F243-B34A-6758284B9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D33F-D38C-F944-8CA5-79173AF42F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707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9097E-910F-FD4D-B696-666D8CDAA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E0C011-2650-614D-8972-A6A8738446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647A6-7F78-C544-8474-0A6F4918A7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3EA3-19DE-2A48-94F3-F9DC8E9C2413}" type="datetimeFigureOut">
              <a:rPr lang="en-US" smtClean="0"/>
              <a:t>9/13/21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BE57ED-6BE2-E946-B697-1CDD329C1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C71972-8957-E345-8289-1F2703FD8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D33F-D38C-F944-8CA5-79173AF42F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736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624A47D-8078-C344-97B2-33B067759F4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7070B4-7C96-0244-AE46-9DD5D2445F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601C1B-266C-354E-9D3B-F50CE5F26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3EA3-19DE-2A48-94F3-F9DC8E9C2413}" type="datetimeFigureOut">
              <a:rPr lang="en-US" smtClean="0"/>
              <a:t>9/13/21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412748-88E5-8840-8FD0-26C43D8F9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2F195C-2EAC-134D-9C83-7BA6E237A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D33F-D38C-F944-8CA5-79173AF42F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88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45613E-9735-854A-82F3-6DCA3932C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725A5A-BB5E-3A46-BD3F-B37BEF7735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CED2F1-EAB5-2148-AFD0-CDCA1918A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3EA3-19DE-2A48-94F3-F9DC8E9C2413}" type="datetimeFigureOut">
              <a:rPr lang="en-US" smtClean="0"/>
              <a:t>9/13/21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C66CFD-84B4-754A-96EE-4FAC52357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F07A65-6E26-AC4F-8206-467C8CB6D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D33F-D38C-F944-8CA5-79173AF42F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173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EE77B-F7D2-3F43-800D-8FC8CEBFEB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7DB9BD-CE0C-D34B-B32F-0B061AA36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D0AC6E-720A-AF45-BDEB-E18EAAE1E0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3EA3-19DE-2A48-94F3-F9DC8E9C2413}" type="datetimeFigureOut">
              <a:rPr lang="en-US" smtClean="0"/>
              <a:t>9/13/21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125E1B-3AC3-8D44-9AAC-F4F6200D2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7A4CFC-40F1-FB46-89D5-C40F00544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D33F-D38C-F944-8CA5-79173AF42F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068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5D6E2-25DA-8546-9502-B31F827AED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5A4ED0-098D-F844-B87E-271A466969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C043BA-27C0-FD4C-95D3-5C367C1523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89F3FB-7C03-0549-B7A1-384BB2339F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3EA3-19DE-2A48-94F3-F9DC8E9C2413}" type="datetimeFigureOut">
              <a:rPr lang="en-US" smtClean="0"/>
              <a:t>9/13/21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6382E5-39E9-DC47-B1FA-D25A2A145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333CA6-902F-3E48-AD1F-FA083CB6A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D33F-D38C-F944-8CA5-79173AF42F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149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79C2E6-06D0-1E4E-9808-86D9C900FD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10B2D5-5076-D246-AF93-2AEF1A78E7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61625A-76EA-DB42-A3B1-0FDEF1D799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015D37-EC6C-0346-A375-FB54BC7974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61B4341-E198-4141-A6F3-FBB6774CDB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4F340A2-B6B8-6845-A119-4A08CBEA2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3EA3-19DE-2A48-94F3-F9DC8E9C2413}" type="datetimeFigureOut">
              <a:rPr lang="en-US" smtClean="0"/>
              <a:t>9/13/21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86E9C38-E81B-BD40-8142-D3FA3C5F2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23D6F0-B89B-3248-A357-3E4C1FDA7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D33F-D38C-F944-8CA5-79173AF42F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67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6AC75F-0CF3-8F4B-BE5D-CCE845E80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54102E-FF23-0B4D-8749-C5748145C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3EA3-19DE-2A48-94F3-F9DC8E9C2413}" type="datetimeFigureOut">
              <a:rPr lang="en-US" smtClean="0"/>
              <a:t>9/13/21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7F5E65-8E9C-7A4C-BB20-DFE6B7B45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C9BB06-88FB-2E48-9509-ED2138808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D33F-D38C-F944-8CA5-79173AF42F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937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75C61E5-7B81-0941-AB11-B8055147B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3EA3-19DE-2A48-94F3-F9DC8E9C2413}" type="datetimeFigureOut">
              <a:rPr lang="en-US" smtClean="0"/>
              <a:t>9/13/21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A07C83-8551-1E49-B5BF-EB66AA36F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044A5E-1E11-B746-9D77-F602194E8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D33F-D38C-F944-8CA5-79173AF42F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659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85683-DA61-D041-8A76-7C3A4348F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780D52-52A6-2547-994D-84A462EC1D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05CA91-3379-724A-A467-C7A0FB071F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E88298-0814-124E-8437-E3E6221E4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3EA3-19DE-2A48-94F3-F9DC8E9C2413}" type="datetimeFigureOut">
              <a:rPr lang="en-US" smtClean="0"/>
              <a:t>9/13/21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FA447A-BEE5-2346-82DE-3C1C31287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A7D6F4-A046-CE48-8B3A-B7C9911A54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D33F-D38C-F944-8CA5-79173AF42F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808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F28682-8780-F04A-9B5E-C870D96861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DCD1E6-68EE-C844-B3AA-052A95B9859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63B3B92-B0AB-A741-9F2E-DF2F8377D9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5BCDE8-4D00-2A44-BA16-BE578CCD9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B3EA3-19DE-2A48-94F3-F9DC8E9C2413}" type="datetimeFigureOut">
              <a:rPr lang="en-US" smtClean="0"/>
              <a:t>9/13/21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EEE19B-705C-FF45-870F-BA3C948F3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B62471-1811-9240-86BB-54E645825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2D33F-D38C-F944-8CA5-79173AF42F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162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1F376C1-4258-1D4A-999E-EB92CD0106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F3682C-BDE4-9441-A923-0583209125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21EE38-70DB-0A4E-8976-102DB6A3BE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9B3EA3-19DE-2A48-94F3-F9DC8E9C2413}" type="datetimeFigureOut">
              <a:rPr lang="en-US" smtClean="0"/>
              <a:t>9/13/21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C1B325-CB41-9A4C-88C4-3C4B3BAB37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8AB5C6-08C0-5A46-9946-826E2BCD5E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2D33F-D38C-F944-8CA5-79173AF42F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319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f"/><Relationship Id="rId11" Type="http://schemas.openxmlformats.org/officeDocument/2006/relationships/image" Target="../media/image10.tiff"/><Relationship Id="rId5" Type="http://schemas.openxmlformats.org/officeDocument/2006/relationships/image" Target="../media/image4.tiff"/><Relationship Id="rId10" Type="http://schemas.openxmlformats.org/officeDocument/2006/relationships/image" Target="../media/image9.tiff"/><Relationship Id="rId4" Type="http://schemas.openxmlformats.org/officeDocument/2006/relationships/image" Target="../media/image3.tiff"/><Relationship Id="rId9" Type="http://schemas.openxmlformats.org/officeDocument/2006/relationships/image" Target="../media/image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AA8FDB-7196-4143-9D9B-3BC4CAE17C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7692" y="1973239"/>
            <a:ext cx="4008333" cy="78248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9923DDF-020F-6D43-B72C-3E043463E3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1587" y="1971486"/>
            <a:ext cx="1549143" cy="78248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B85B776-083D-DF47-96AB-60DFF97D72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45969" y="1969733"/>
            <a:ext cx="2169178" cy="78424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AF6D66-D73A-2248-8245-D6DE75E85D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42524" y="2828400"/>
            <a:ext cx="4008333" cy="13609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17FF84C-FD69-8B4D-A7BA-AF38682E08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47550" y="2828399"/>
            <a:ext cx="1549143" cy="136095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F7566A0-D6E5-BE4B-BA3F-EE535989291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45969" y="2819269"/>
            <a:ext cx="2179120" cy="137008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C0F6C0B-8D86-274F-AFD5-91A345C75B1A}"/>
              </a:ext>
            </a:extLst>
          </p:cNvPr>
          <p:cNvSpPr txBox="1"/>
          <p:nvPr/>
        </p:nvSpPr>
        <p:spPr>
          <a:xfrm>
            <a:off x="10415147" y="2223353"/>
            <a:ext cx="8408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p-Tau217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972DC7-EE00-604F-AF32-B7DE1E882BC1}"/>
              </a:ext>
            </a:extLst>
          </p:cNvPr>
          <p:cNvSpPr txBox="1"/>
          <p:nvPr/>
        </p:nvSpPr>
        <p:spPr>
          <a:xfrm>
            <a:off x="10389461" y="3177683"/>
            <a:ext cx="1020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Total protein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1C8595C-90CD-B848-BED6-2CDFC7A2AF32}"/>
              </a:ext>
            </a:extLst>
          </p:cNvPr>
          <p:cNvSpPr txBox="1"/>
          <p:nvPr/>
        </p:nvSpPr>
        <p:spPr>
          <a:xfrm rot="16200000">
            <a:off x="1223006" y="1640705"/>
            <a:ext cx="5613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HAND 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ACB0AA9-F608-5A41-95AF-ED0E45A332D4}"/>
              </a:ext>
            </a:extLst>
          </p:cNvPr>
          <p:cNvSpPr txBox="1"/>
          <p:nvPr/>
        </p:nvSpPr>
        <p:spPr>
          <a:xfrm rot="16200000">
            <a:off x="1409098" y="1640705"/>
            <a:ext cx="5613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HAND 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82FBB7-C4E7-4346-8BE1-2392659A0BBD}"/>
              </a:ext>
            </a:extLst>
          </p:cNvPr>
          <p:cNvSpPr txBox="1"/>
          <p:nvPr/>
        </p:nvSpPr>
        <p:spPr>
          <a:xfrm rot="16200000">
            <a:off x="1618942" y="1640705"/>
            <a:ext cx="5613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HAND 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F3D2E59-0405-2B4A-804A-40F4131A4B5B}"/>
              </a:ext>
            </a:extLst>
          </p:cNvPr>
          <p:cNvSpPr txBox="1"/>
          <p:nvPr/>
        </p:nvSpPr>
        <p:spPr>
          <a:xfrm rot="16200000">
            <a:off x="1822848" y="1640705"/>
            <a:ext cx="5613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HAND 6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92FF7CE-A9F0-A041-8B95-A4E522074F1D}"/>
              </a:ext>
            </a:extLst>
          </p:cNvPr>
          <p:cNvSpPr txBox="1"/>
          <p:nvPr/>
        </p:nvSpPr>
        <p:spPr>
          <a:xfrm rot="16200000">
            <a:off x="2026754" y="1640705"/>
            <a:ext cx="5613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HAND 7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401FBAB-B025-0F4F-8A16-7056C32C1835}"/>
              </a:ext>
            </a:extLst>
          </p:cNvPr>
          <p:cNvSpPr txBox="1"/>
          <p:nvPr/>
        </p:nvSpPr>
        <p:spPr>
          <a:xfrm rot="16200000">
            <a:off x="2203820" y="1611015"/>
            <a:ext cx="6190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HAND 11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02A3700-8BAE-0748-AF9D-1E3B629FFFB3}"/>
              </a:ext>
            </a:extLst>
          </p:cNvPr>
          <p:cNvSpPr txBox="1"/>
          <p:nvPr/>
        </p:nvSpPr>
        <p:spPr>
          <a:xfrm rot="16200000">
            <a:off x="2413664" y="1611015"/>
            <a:ext cx="6190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HAND 12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10C3FBE-70EE-4E48-BC7E-334947232BED}"/>
              </a:ext>
            </a:extLst>
          </p:cNvPr>
          <p:cNvSpPr txBox="1"/>
          <p:nvPr/>
        </p:nvSpPr>
        <p:spPr>
          <a:xfrm rot="16200000">
            <a:off x="2593818" y="1611015"/>
            <a:ext cx="6190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HAND 13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D318114-962B-E049-859F-112F16AD5CEA}"/>
              </a:ext>
            </a:extLst>
          </p:cNvPr>
          <p:cNvSpPr txBox="1"/>
          <p:nvPr/>
        </p:nvSpPr>
        <p:spPr>
          <a:xfrm rot="16200000">
            <a:off x="2803662" y="1611015"/>
            <a:ext cx="6190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HAND 14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089FF9F-5338-4A4A-9188-D91D80420434}"/>
              </a:ext>
            </a:extLst>
          </p:cNvPr>
          <p:cNvSpPr txBox="1"/>
          <p:nvPr/>
        </p:nvSpPr>
        <p:spPr>
          <a:xfrm rot="16200000">
            <a:off x="3007568" y="1611015"/>
            <a:ext cx="6190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HAND 15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59DDC4C-CAC7-4F47-A35C-88B8C725A360}"/>
              </a:ext>
            </a:extLst>
          </p:cNvPr>
          <p:cNvSpPr txBox="1"/>
          <p:nvPr/>
        </p:nvSpPr>
        <p:spPr>
          <a:xfrm rot="16200000">
            <a:off x="3211474" y="1611015"/>
            <a:ext cx="6190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HAND 16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2F150A7-3E9E-A842-9860-90C97475B736}"/>
              </a:ext>
            </a:extLst>
          </p:cNvPr>
          <p:cNvSpPr txBox="1"/>
          <p:nvPr/>
        </p:nvSpPr>
        <p:spPr>
          <a:xfrm rot="16200000">
            <a:off x="3405518" y="1611015"/>
            <a:ext cx="6190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HAND 17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CF0F147-C67D-C84D-9E6D-575717C44875}"/>
              </a:ext>
            </a:extLst>
          </p:cNvPr>
          <p:cNvSpPr txBox="1"/>
          <p:nvPr/>
        </p:nvSpPr>
        <p:spPr>
          <a:xfrm rot="16200000">
            <a:off x="3609424" y="1611015"/>
            <a:ext cx="6190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HAND 18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97FFCA1-5DA2-D44A-B1E7-003F888B2BA0}"/>
              </a:ext>
            </a:extLst>
          </p:cNvPr>
          <p:cNvSpPr txBox="1"/>
          <p:nvPr/>
        </p:nvSpPr>
        <p:spPr>
          <a:xfrm rot="16200000">
            <a:off x="3813330" y="1611015"/>
            <a:ext cx="6190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HAND 25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B5C5184-B3C6-8543-9C72-B44BCFEFDB77}"/>
              </a:ext>
            </a:extLst>
          </p:cNvPr>
          <p:cNvSpPr txBox="1"/>
          <p:nvPr/>
        </p:nvSpPr>
        <p:spPr>
          <a:xfrm rot="16200000">
            <a:off x="4029112" y="1611015"/>
            <a:ext cx="6190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HAND 26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85E3F94-3E1D-324A-A39D-AE20CE0BFE72}"/>
              </a:ext>
            </a:extLst>
          </p:cNvPr>
          <p:cNvSpPr txBox="1"/>
          <p:nvPr/>
        </p:nvSpPr>
        <p:spPr>
          <a:xfrm rot="16200000">
            <a:off x="4215204" y="1611015"/>
            <a:ext cx="6190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HAND 27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3F62932-41CF-344C-89AB-348ED1A5B0A7}"/>
              </a:ext>
            </a:extLst>
          </p:cNvPr>
          <p:cNvSpPr txBox="1"/>
          <p:nvPr/>
        </p:nvSpPr>
        <p:spPr>
          <a:xfrm rot="16200000">
            <a:off x="4425046" y="1611015"/>
            <a:ext cx="6190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HAND 28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FBAFA70-F814-D149-9CD2-1F3901D36525}"/>
              </a:ext>
            </a:extLst>
          </p:cNvPr>
          <p:cNvSpPr txBox="1"/>
          <p:nvPr/>
        </p:nvSpPr>
        <p:spPr>
          <a:xfrm rot="16200000">
            <a:off x="4617073" y="1611014"/>
            <a:ext cx="6190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HAND 29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9E789EF-F7C3-A948-ADF6-D05F9042F137}"/>
              </a:ext>
            </a:extLst>
          </p:cNvPr>
          <p:cNvSpPr txBox="1"/>
          <p:nvPr/>
        </p:nvSpPr>
        <p:spPr>
          <a:xfrm rot="16200000">
            <a:off x="4826681" y="1610178"/>
            <a:ext cx="6190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HAND 30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6940C8C-4475-DF4A-8828-0D7657AC972E}"/>
              </a:ext>
            </a:extLst>
          </p:cNvPr>
          <p:cNvSpPr txBox="1"/>
          <p:nvPr/>
        </p:nvSpPr>
        <p:spPr>
          <a:xfrm rot="16200000">
            <a:off x="5815403" y="1703205"/>
            <a:ext cx="4427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HIV 1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455984D-1ADC-B040-9A58-C9662DABE21D}"/>
              </a:ext>
            </a:extLst>
          </p:cNvPr>
          <p:cNvSpPr txBox="1"/>
          <p:nvPr/>
        </p:nvSpPr>
        <p:spPr>
          <a:xfrm rot="16200000">
            <a:off x="6009365" y="1701224"/>
            <a:ext cx="4427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HIV 5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06B4D5C-F7FC-5948-BB5A-76F1DE874A00}"/>
              </a:ext>
            </a:extLst>
          </p:cNvPr>
          <p:cNvSpPr txBox="1"/>
          <p:nvPr/>
        </p:nvSpPr>
        <p:spPr>
          <a:xfrm rot="16200000">
            <a:off x="6203329" y="1705181"/>
            <a:ext cx="4427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HIV 8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E700873-6113-8A47-A9A0-D173FB10368F}"/>
              </a:ext>
            </a:extLst>
          </p:cNvPr>
          <p:cNvSpPr txBox="1"/>
          <p:nvPr/>
        </p:nvSpPr>
        <p:spPr>
          <a:xfrm rot="16200000">
            <a:off x="6397293" y="1709138"/>
            <a:ext cx="4427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HIV 9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EFC3446-098B-6245-833A-6B9278C3B8B9}"/>
              </a:ext>
            </a:extLst>
          </p:cNvPr>
          <p:cNvSpPr txBox="1"/>
          <p:nvPr/>
        </p:nvSpPr>
        <p:spPr>
          <a:xfrm rot="16200000">
            <a:off x="6562402" y="1683405"/>
            <a:ext cx="5004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HIV 10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F5F319E-80AA-B148-836B-3A24ED36AE8C}"/>
              </a:ext>
            </a:extLst>
          </p:cNvPr>
          <p:cNvSpPr txBox="1"/>
          <p:nvPr/>
        </p:nvSpPr>
        <p:spPr>
          <a:xfrm rot="16200000">
            <a:off x="6762303" y="1681424"/>
            <a:ext cx="5004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HIV 19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B19AC42-3005-3C4E-AFCB-E5206C468549}"/>
              </a:ext>
            </a:extLst>
          </p:cNvPr>
          <p:cNvSpPr txBox="1"/>
          <p:nvPr/>
        </p:nvSpPr>
        <p:spPr>
          <a:xfrm rot="16200000">
            <a:off x="6950327" y="1685381"/>
            <a:ext cx="5004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HIV 20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076A73B-12E2-604E-8CAA-171322828270}"/>
              </a:ext>
            </a:extLst>
          </p:cNvPr>
          <p:cNvSpPr txBox="1"/>
          <p:nvPr/>
        </p:nvSpPr>
        <p:spPr>
          <a:xfrm rot="16200000">
            <a:off x="7144291" y="1689338"/>
            <a:ext cx="5004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HIV 24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5EC343C-28E7-B54F-8BEC-9B644ABE458F}"/>
              </a:ext>
            </a:extLst>
          </p:cNvPr>
          <p:cNvSpPr txBox="1"/>
          <p:nvPr/>
        </p:nvSpPr>
        <p:spPr>
          <a:xfrm rot="16200000">
            <a:off x="8031569" y="1622039"/>
            <a:ext cx="59824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Uninf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21 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203E906-EEBC-FF4F-9A8C-05B540414A30}"/>
              </a:ext>
            </a:extLst>
          </p:cNvPr>
          <p:cNvSpPr txBox="1"/>
          <p:nvPr/>
        </p:nvSpPr>
        <p:spPr>
          <a:xfrm rot="16200000">
            <a:off x="8207717" y="1620058"/>
            <a:ext cx="59824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Uninf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22 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D36DC16-7A03-FF4B-BAEE-3E1714F2BBF2}"/>
              </a:ext>
            </a:extLst>
          </p:cNvPr>
          <p:cNvSpPr txBox="1"/>
          <p:nvPr/>
        </p:nvSpPr>
        <p:spPr>
          <a:xfrm rot="16200000">
            <a:off x="8398293" y="1635891"/>
            <a:ext cx="5693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Uninf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23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ED85E1D-50E0-FE49-A246-8DACDB4EC62E}"/>
              </a:ext>
            </a:extLst>
          </p:cNvPr>
          <p:cNvSpPr txBox="1"/>
          <p:nvPr/>
        </p:nvSpPr>
        <p:spPr>
          <a:xfrm rot="16200000">
            <a:off x="8574442" y="1633910"/>
            <a:ext cx="5693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Uninf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31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E442A8B-B85E-7841-8D45-B04DB91004F5}"/>
              </a:ext>
            </a:extLst>
          </p:cNvPr>
          <p:cNvSpPr txBox="1"/>
          <p:nvPr/>
        </p:nvSpPr>
        <p:spPr>
          <a:xfrm rot="16200000">
            <a:off x="8762467" y="1631929"/>
            <a:ext cx="5693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Uninf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32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7533A3C-6D9F-3141-A506-744CD25DFBBA}"/>
              </a:ext>
            </a:extLst>
          </p:cNvPr>
          <p:cNvSpPr txBox="1"/>
          <p:nvPr/>
        </p:nvSpPr>
        <p:spPr>
          <a:xfrm rot="16200000">
            <a:off x="8944554" y="1635886"/>
            <a:ext cx="5693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Uninf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33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8EAD4CA-DB69-1E4A-92E9-B4E204530E2B}"/>
              </a:ext>
            </a:extLst>
          </p:cNvPr>
          <p:cNvSpPr txBox="1"/>
          <p:nvPr/>
        </p:nvSpPr>
        <p:spPr>
          <a:xfrm rot="16200000">
            <a:off x="9126641" y="1633905"/>
            <a:ext cx="5693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Uninf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34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0536987-8B77-154A-A81C-7C5847FDBE84}"/>
              </a:ext>
            </a:extLst>
          </p:cNvPr>
          <p:cNvSpPr txBox="1"/>
          <p:nvPr/>
        </p:nvSpPr>
        <p:spPr>
          <a:xfrm rot="16200000">
            <a:off x="9308728" y="1631924"/>
            <a:ext cx="5693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Uninf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35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4EB6513-1074-3F42-84EF-8535D390FC1F}"/>
              </a:ext>
            </a:extLst>
          </p:cNvPr>
          <p:cNvSpPr txBox="1"/>
          <p:nvPr/>
        </p:nvSpPr>
        <p:spPr>
          <a:xfrm rot="16200000">
            <a:off x="9496753" y="1635879"/>
            <a:ext cx="5693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Uninf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36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A410815-5A95-6F4C-BFD1-5E8360F91DA9}"/>
              </a:ext>
            </a:extLst>
          </p:cNvPr>
          <p:cNvSpPr txBox="1"/>
          <p:nvPr/>
        </p:nvSpPr>
        <p:spPr>
          <a:xfrm rot="16200000">
            <a:off x="9672902" y="1633900"/>
            <a:ext cx="5693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Uninf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37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B925214-414B-8641-8CF2-CC9C3606DB03}"/>
              </a:ext>
            </a:extLst>
          </p:cNvPr>
          <p:cNvSpPr txBox="1"/>
          <p:nvPr/>
        </p:nvSpPr>
        <p:spPr>
          <a:xfrm rot="16200000">
            <a:off x="9854989" y="1631919"/>
            <a:ext cx="5693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Uninf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38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9FEFA4A-9CAB-3342-B568-D8947197CB59}"/>
              </a:ext>
            </a:extLst>
          </p:cNvPr>
          <p:cNvSpPr txBox="1"/>
          <p:nvPr/>
        </p:nvSpPr>
        <p:spPr>
          <a:xfrm rot="16200000">
            <a:off x="10037079" y="1635874"/>
            <a:ext cx="5693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Uninf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39</a:t>
            </a: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E81EDAD8-2205-BD40-8C14-3A3282AA093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99346" y="1969734"/>
            <a:ext cx="564428" cy="791460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155EEB42-D46E-444E-A152-33DFFE533F67}"/>
              </a:ext>
            </a:extLst>
          </p:cNvPr>
          <p:cNvSpPr txBox="1"/>
          <p:nvPr/>
        </p:nvSpPr>
        <p:spPr>
          <a:xfrm rot="16200000">
            <a:off x="5080023" y="1614138"/>
            <a:ext cx="6190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HAND 41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E9363D8-C626-4246-8879-6536FEA1E793}"/>
              </a:ext>
            </a:extLst>
          </p:cNvPr>
          <p:cNvSpPr txBox="1"/>
          <p:nvPr/>
        </p:nvSpPr>
        <p:spPr>
          <a:xfrm rot="16200000">
            <a:off x="5262110" y="1618098"/>
            <a:ext cx="6190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HAND 44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116C2B7-FAA4-3A44-886C-9F707D72F48A}"/>
              </a:ext>
            </a:extLst>
          </p:cNvPr>
          <p:cNvSpPr txBox="1"/>
          <p:nvPr/>
        </p:nvSpPr>
        <p:spPr>
          <a:xfrm rot="16200000">
            <a:off x="5444197" y="1622058"/>
            <a:ext cx="6190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HAND 45</a:t>
            </a:r>
          </a:p>
        </p:txBody>
      </p:sp>
      <p:pic>
        <p:nvPicPr>
          <p:cNvPr id="59" name="Picture 58">
            <a:extLst>
              <a:ext uri="{FF2B5EF4-FFF2-40B4-BE49-F238E27FC236}">
                <a16:creationId xmlns:a16="http://schemas.microsoft.com/office/drawing/2014/main" id="{E85141E8-8139-6D45-A35A-31813F94C51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78038" y="1969733"/>
            <a:ext cx="564427" cy="791460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E04C18A6-2F48-4B40-9868-4E6FD45D0301}"/>
              </a:ext>
            </a:extLst>
          </p:cNvPr>
          <p:cNvSpPr txBox="1"/>
          <p:nvPr/>
        </p:nvSpPr>
        <p:spPr>
          <a:xfrm rot="16200000">
            <a:off x="7421384" y="1687358"/>
            <a:ext cx="5004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HIV 40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266BAD2-DC0C-8B48-A348-218F848799E9}"/>
              </a:ext>
            </a:extLst>
          </p:cNvPr>
          <p:cNvSpPr txBox="1"/>
          <p:nvPr/>
        </p:nvSpPr>
        <p:spPr>
          <a:xfrm rot="16200000">
            <a:off x="7609411" y="1685378"/>
            <a:ext cx="5004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HIV 42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9A239AF-17EA-4448-9582-265981504F88}"/>
              </a:ext>
            </a:extLst>
          </p:cNvPr>
          <p:cNvSpPr txBox="1"/>
          <p:nvPr/>
        </p:nvSpPr>
        <p:spPr>
          <a:xfrm rot="16200000">
            <a:off x="7797438" y="1683398"/>
            <a:ext cx="5004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HIV 43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FCF23DE-E48A-4B44-A8FC-0B848C283907}"/>
              </a:ext>
            </a:extLst>
          </p:cNvPr>
          <p:cNvSpPr txBox="1"/>
          <p:nvPr/>
        </p:nvSpPr>
        <p:spPr>
          <a:xfrm>
            <a:off x="1242524" y="5094514"/>
            <a:ext cx="104011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S1. Western blots for p-Tau217 and total proteins.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Molecular weight markers are shown on the left.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Arrow shows position of the p-Tau217 band. Note that 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osition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 p-Tau217 slightly varies between </a:t>
            </a:r>
            <a:r>
              <a:rPr 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the capillaries.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C68754C-8C6E-2B4E-A435-E046EB36117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293799" y="2828400"/>
            <a:ext cx="564429" cy="136095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40C02413-30D7-AE49-B31A-1E1E96D003E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18906" y="2826489"/>
            <a:ext cx="525926" cy="1360954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158467AD-F0CA-2F40-8E30-0FF3A097542E}"/>
              </a:ext>
            </a:extLst>
          </p:cNvPr>
          <p:cNvCxnSpPr/>
          <p:nvPr/>
        </p:nvCxnSpPr>
        <p:spPr>
          <a:xfrm>
            <a:off x="1135117" y="2223353"/>
            <a:ext cx="26085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8368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133</Words>
  <Application>Microsoft Macintosh PowerPoint</Application>
  <PresentationFormat>Widescreen</PresentationFormat>
  <Paragraphs>49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bukrinsky</dc:creator>
  <cp:lastModifiedBy>michael bukrinsky</cp:lastModifiedBy>
  <cp:revision>10</cp:revision>
  <dcterms:created xsi:type="dcterms:W3CDTF">2021-04-22T21:19:54Z</dcterms:created>
  <dcterms:modified xsi:type="dcterms:W3CDTF">2021-09-14T02:56:21Z</dcterms:modified>
</cp:coreProperties>
</file>