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82"/>
    <p:restoredTop sz="97872"/>
  </p:normalViewPr>
  <p:slideViewPr>
    <p:cSldViewPr snapToGrid="0" snapToObjects="1">
      <p:cViewPr varScale="1">
        <p:scale>
          <a:sx n="128" d="100"/>
          <a:sy n="128" d="100"/>
        </p:scale>
        <p:origin x="10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B39CF-8AEF-3B41-ABBD-C0CCC5138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772221-A3A4-E54C-B315-5E1B66456D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1B246-0AB7-E34D-92F6-350CDD089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0F7C1-71B1-E441-88D3-E5CDC0B50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6758A-A7ED-6949-88B5-FA42A4F42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829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81402-AEB4-4640-B13C-ED6BCFFFB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C5A5D8-3BD9-FF48-AB82-8282CCA71F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56BF5-4B2D-5C4E-B400-DAF384FCE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13502-30A7-C54C-AF8E-74BDE8E76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A4587-AAE8-594D-AD7C-CF56BBE92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34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E05BA8-CCD5-814C-821E-B460287EE8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A0487C-D995-644D-848C-5CEED740B5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37033-A8F0-E346-9F4C-3CD21E825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B80F0-1107-FD47-9BC6-9A42BD1D9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5F2A3-F5CE-5742-BAF4-0E6E49886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0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B5180-8CBF-A047-816A-FCABB51F4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18AD2-9B7A-934C-993C-86BC917682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D1EC9-203D-A147-8177-DFF4F7A46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655F2-64FA-664F-B8DC-4A133617A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197DA-9B8F-1042-8D78-21DD11E65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216E3-EA8E-6140-AA19-195ABFED8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B8B84-11E8-3D42-A2A8-2623B8651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5F45F-5633-3F4C-A98E-D6E941A56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C3C94-1701-B943-821E-8CC7691A3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74475-3F78-3E48-85EF-8B00541C5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4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169FC-9A6D-194B-9951-656B7AE43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A55D7-BB30-CC48-A247-549BC96257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94AD81-A163-1B4F-955A-B878A8CEA9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6DA5DF-8E93-0941-8FDC-7B6EE0C49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F4946E-727A-F04A-A99E-662041AF6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B7D254-D5AB-594E-A2F7-34649B7BD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03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505A2-BB61-F34B-A40B-191FE18F1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C6084-5A81-1545-AD28-24897AB795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6FBA15-32CB-384D-BA5B-91DE5C2775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48347A-60FD-1341-923A-8D971FCBF7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56C9C1-FE66-9B4A-82CF-F9C540F546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912C2F-5DB3-EB4F-A091-EECB305EB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9D298-82EB-9D42-8517-57E048800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7BC01F-F4D5-EC46-AE7E-19D8FBA7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4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34B35-F5ED-E545-8154-DB642BA61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512E84-4C5E-DE45-B9C8-2F2E74C56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4C07A9-78E9-2C4B-A979-B53E8BDD8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4ED04-6AEE-E748-8822-5D3B82FA2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4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F5BB0B-48AE-FB4E-A5E7-96AE068F6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B6F2F2-3E60-AA49-9EBA-6FEDCB6A9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3A866-E41B-DC45-97C8-5B408DF10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98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BE40A-B8D4-984A-9F03-A10E55AC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C8622-7BE8-8540-9177-DF7F6918D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09C3E7-A45F-8841-BC19-E6AEBBD65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039389-840F-7B40-AA3A-81EE4EE8F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984F2-D43E-B341-AB0D-DF502B760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51A222-03D4-EA4D-B064-E765B71FF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37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33F14-BE73-3C42-A552-8F02C6C7B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5A9F1D-C2DD-0848-9C4E-3A9E00E31B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9C578B-A51B-3B44-B311-F36723FFA8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7E344C-1209-1C49-8505-826B0C29E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AE1284-DEFC-9543-8190-52A82E0A3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5A6E03-4144-FF4B-BC21-260F74654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80BBAA-AFAB-ED43-9D47-9FDD90092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0DD91-7E3D-AA4C-8CF3-BB75C656F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A1428-8E12-DA48-AB1C-22A14DCA97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EFEE3-0A3D-AC4E-9080-4C2E2B0EED08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4B6FB-5331-354F-93D3-B86073D7C2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4F555-DA54-5D46-8764-1308DEC65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D45D5-A00A-654D-9F96-87350E3DE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37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70BF96-4F5B-2F4A-9928-3199D85BD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47" y="2065565"/>
            <a:ext cx="2700942" cy="8414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ECBDA9-E0A7-4247-BABF-3AAB2ACAE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324" y="2078091"/>
            <a:ext cx="2646764" cy="8414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41D471-3467-3A4F-8BA8-29317B83D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9998" y="2071828"/>
            <a:ext cx="1496825" cy="8414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EF1AB0-4290-A246-8E0E-347CA8E18B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5786" y="2084354"/>
            <a:ext cx="1891053" cy="8414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F8076F-2ED3-4D46-8FC1-FDAB039798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248" y="3015642"/>
            <a:ext cx="2700941" cy="17858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85334C-F124-4341-8DBB-C425C36805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8324" y="3028168"/>
            <a:ext cx="2646764" cy="17858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8C5693-29EE-BC40-986D-0C366182A3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12303" y="3021905"/>
            <a:ext cx="1537968" cy="17858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287C3F-B6B1-394C-87E3-4B700C2C74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80296" y="3034431"/>
            <a:ext cx="1924012" cy="17834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D3CEA2-30CF-4E43-B4D9-1006ED321F3D}"/>
              </a:ext>
            </a:extLst>
          </p:cNvPr>
          <p:cNvSpPr txBox="1"/>
          <p:nvPr/>
        </p:nvSpPr>
        <p:spPr>
          <a:xfrm rot="16200000">
            <a:off x="158067" y="1736271"/>
            <a:ext cx="5752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3E0C0B-D63D-6848-9815-1D68B43DE794}"/>
              </a:ext>
            </a:extLst>
          </p:cNvPr>
          <p:cNvSpPr txBox="1"/>
          <p:nvPr/>
        </p:nvSpPr>
        <p:spPr>
          <a:xfrm rot="16200000">
            <a:off x="377134" y="1736271"/>
            <a:ext cx="5752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2DE3AF-75D5-954D-97BE-DFD2A518CF7C}"/>
              </a:ext>
            </a:extLst>
          </p:cNvPr>
          <p:cNvSpPr txBox="1"/>
          <p:nvPr/>
        </p:nvSpPr>
        <p:spPr>
          <a:xfrm rot="16200000">
            <a:off x="589938" y="1736271"/>
            <a:ext cx="5752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BFA25F-52FD-8A4D-920C-B881F36D00AB}"/>
              </a:ext>
            </a:extLst>
          </p:cNvPr>
          <p:cNvSpPr txBox="1"/>
          <p:nvPr/>
        </p:nvSpPr>
        <p:spPr>
          <a:xfrm rot="16200000">
            <a:off x="809005" y="1736271"/>
            <a:ext cx="5752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4E1032-8BBF-654D-B5B6-5B79C7F37988}"/>
              </a:ext>
            </a:extLst>
          </p:cNvPr>
          <p:cNvSpPr txBox="1"/>
          <p:nvPr/>
        </p:nvSpPr>
        <p:spPr>
          <a:xfrm rot="16200000">
            <a:off x="1009283" y="1736271"/>
            <a:ext cx="5752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79E607-186F-FB4C-A8DB-2B695B14B0AD}"/>
              </a:ext>
            </a:extLst>
          </p:cNvPr>
          <p:cNvSpPr txBox="1"/>
          <p:nvPr/>
        </p:nvSpPr>
        <p:spPr>
          <a:xfrm rot="16200000">
            <a:off x="120504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36EF51-1672-0142-8A6B-0DD9CBA9802D}"/>
              </a:ext>
            </a:extLst>
          </p:cNvPr>
          <p:cNvSpPr txBox="1"/>
          <p:nvPr/>
        </p:nvSpPr>
        <p:spPr>
          <a:xfrm rot="16200000">
            <a:off x="141915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4F6CB2-6059-BF4B-A2B5-8DDC7612F336}"/>
              </a:ext>
            </a:extLst>
          </p:cNvPr>
          <p:cNvSpPr txBox="1"/>
          <p:nvPr/>
        </p:nvSpPr>
        <p:spPr>
          <a:xfrm rot="16200000">
            <a:off x="163887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762AFF-2C61-6543-99F5-AC8B5F434731}"/>
              </a:ext>
            </a:extLst>
          </p:cNvPr>
          <p:cNvSpPr txBox="1"/>
          <p:nvPr/>
        </p:nvSpPr>
        <p:spPr>
          <a:xfrm rot="16200000">
            <a:off x="184737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9BDC5D-27D6-0340-B9BC-6115FC6B0555}"/>
              </a:ext>
            </a:extLst>
          </p:cNvPr>
          <p:cNvSpPr txBox="1"/>
          <p:nvPr/>
        </p:nvSpPr>
        <p:spPr>
          <a:xfrm rot="16200000">
            <a:off x="206709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F8D211-2ABF-7B4E-8639-380BF6A2675A}"/>
              </a:ext>
            </a:extLst>
          </p:cNvPr>
          <p:cNvSpPr txBox="1"/>
          <p:nvPr/>
        </p:nvSpPr>
        <p:spPr>
          <a:xfrm rot="16200000">
            <a:off x="229242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976105-ECA4-094F-BE5E-67DC1479BDC8}"/>
              </a:ext>
            </a:extLst>
          </p:cNvPr>
          <p:cNvSpPr txBox="1"/>
          <p:nvPr/>
        </p:nvSpPr>
        <p:spPr>
          <a:xfrm rot="16200000">
            <a:off x="251214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EA9BEA-8CF5-B949-9E38-FF75556AC244}"/>
              </a:ext>
            </a:extLst>
          </p:cNvPr>
          <p:cNvSpPr txBox="1"/>
          <p:nvPr/>
        </p:nvSpPr>
        <p:spPr>
          <a:xfrm rot="16200000">
            <a:off x="283284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DE6CF4-A8C9-8C4A-9B11-2AE16863E039}"/>
              </a:ext>
            </a:extLst>
          </p:cNvPr>
          <p:cNvSpPr txBox="1"/>
          <p:nvPr/>
        </p:nvSpPr>
        <p:spPr>
          <a:xfrm rot="16200000">
            <a:off x="303573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18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95986D-4E0F-7046-8483-424711D830FD}"/>
              </a:ext>
            </a:extLst>
          </p:cNvPr>
          <p:cNvSpPr txBox="1"/>
          <p:nvPr/>
        </p:nvSpPr>
        <p:spPr>
          <a:xfrm rot="16200000">
            <a:off x="323301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26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A93CA2E-AF0C-7947-BE81-3474C01B1C43}"/>
              </a:ext>
            </a:extLst>
          </p:cNvPr>
          <p:cNvSpPr txBox="1"/>
          <p:nvPr/>
        </p:nvSpPr>
        <p:spPr>
          <a:xfrm rot="16200000">
            <a:off x="343029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27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21D6FBE-5FFE-4840-B486-F7FD6D03DAB4}"/>
              </a:ext>
            </a:extLst>
          </p:cNvPr>
          <p:cNvSpPr txBox="1"/>
          <p:nvPr/>
        </p:nvSpPr>
        <p:spPr>
          <a:xfrm rot="16200000">
            <a:off x="362757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28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024EC1-19AA-F540-86AB-CE6BB7B32C23}"/>
              </a:ext>
            </a:extLst>
          </p:cNvPr>
          <p:cNvSpPr txBox="1"/>
          <p:nvPr/>
        </p:nvSpPr>
        <p:spPr>
          <a:xfrm rot="16200000">
            <a:off x="383046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29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542D87-E188-184C-946A-581A0EABF504}"/>
              </a:ext>
            </a:extLst>
          </p:cNvPr>
          <p:cNvSpPr txBox="1"/>
          <p:nvPr/>
        </p:nvSpPr>
        <p:spPr>
          <a:xfrm rot="16200000">
            <a:off x="4033353" y="1706701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2982B4-3977-9F4F-8162-66A6CE8B982C}"/>
              </a:ext>
            </a:extLst>
          </p:cNvPr>
          <p:cNvSpPr txBox="1"/>
          <p:nvPr/>
        </p:nvSpPr>
        <p:spPr>
          <a:xfrm rot="16200000">
            <a:off x="5183733" y="1797053"/>
            <a:ext cx="4537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71D03F6-BEC6-9841-A7ED-D34337E395F9}"/>
              </a:ext>
            </a:extLst>
          </p:cNvPr>
          <p:cNvSpPr txBox="1"/>
          <p:nvPr/>
        </p:nvSpPr>
        <p:spPr>
          <a:xfrm rot="16200000">
            <a:off x="5420281" y="1797053"/>
            <a:ext cx="4537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F9BD62-11AA-6B42-A065-187C93AC43E5}"/>
              </a:ext>
            </a:extLst>
          </p:cNvPr>
          <p:cNvSpPr txBox="1"/>
          <p:nvPr/>
        </p:nvSpPr>
        <p:spPr>
          <a:xfrm rot="16200000">
            <a:off x="5656829" y="1797053"/>
            <a:ext cx="4537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8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88D7DBF-7FBC-E14F-8AFE-1DA53E95DA9F}"/>
              </a:ext>
            </a:extLst>
          </p:cNvPr>
          <p:cNvSpPr txBox="1"/>
          <p:nvPr/>
        </p:nvSpPr>
        <p:spPr>
          <a:xfrm rot="16200000">
            <a:off x="5893377" y="1797053"/>
            <a:ext cx="4537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9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5E0B84E-94D0-8C44-8FEC-3340860375FA}"/>
              </a:ext>
            </a:extLst>
          </p:cNvPr>
          <p:cNvSpPr txBox="1"/>
          <p:nvPr/>
        </p:nvSpPr>
        <p:spPr>
          <a:xfrm rot="16200000">
            <a:off x="6100356" y="1767484"/>
            <a:ext cx="5128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C1D51B4-DA44-944F-A33B-A1E77C8A1F1A}"/>
              </a:ext>
            </a:extLst>
          </p:cNvPr>
          <p:cNvSpPr txBox="1"/>
          <p:nvPr/>
        </p:nvSpPr>
        <p:spPr>
          <a:xfrm rot="16200000">
            <a:off x="6303244" y="1767484"/>
            <a:ext cx="5128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19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93BDED2-1308-6441-8A9B-F1B2C20A87BF}"/>
              </a:ext>
            </a:extLst>
          </p:cNvPr>
          <p:cNvSpPr txBox="1"/>
          <p:nvPr/>
        </p:nvSpPr>
        <p:spPr>
          <a:xfrm rot="16200000">
            <a:off x="6522962" y="1767484"/>
            <a:ext cx="5128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20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6AFE483-54BE-1A4D-8541-87B1F08B4F80}"/>
              </a:ext>
            </a:extLst>
          </p:cNvPr>
          <p:cNvSpPr txBox="1"/>
          <p:nvPr/>
        </p:nvSpPr>
        <p:spPr>
          <a:xfrm rot="16200000">
            <a:off x="6742681" y="1767484"/>
            <a:ext cx="5128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24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6A1868B-9537-F24D-A8A7-5DFAFCD1A3A9}"/>
              </a:ext>
            </a:extLst>
          </p:cNvPr>
          <p:cNvSpPr txBox="1"/>
          <p:nvPr/>
        </p:nvSpPr>
        <p:spPr>
          <a:xfrm rot="16200000">
            <a:off x="7803552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21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13913B-9765-9547-81A9-3AC4560D9256}"/>
              </a:ext>
            </a:extLst>
          </p:cNvPr>
          <p:cNvSpPr txBox="1"/>
          <p:nvPr/>
        </p:nvSpPr>
        <p:spPr>
          <a:xfrm rot="16200000">
            <a:off x="8051319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22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EA8311E-3EDC-1B42-867B-F488E8520805}"/>
              </a:ext>
            </a:extLst>
          </p:cNvPr>
          <p:cNvSpPr txBox="1"/>
          <p:nvPr/>
        </p:nvSpPr>
        <p:spPr>
          <a:xfrm rot="16200000">
            <a:off x="8265426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23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E58D77-938D-464F-AB28-EE3EEE309D2A}"/>
              </a:ext>
            </a:extLst>
          </p:cNvPr>
          <p:cNvSpPr txBox="1"/>
          <p:nvPr/>
        </p:nvSpPr>
        <p:spPr>
          <a:xfrm rot="16200000">
            <a:off x="8490753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2BC80A5-D7D4-0D42-A3C9-74163ACBB4F5}"/>
              </a:ext>
            </a:extLst>
          </p:cNvPr>
          <p:cNvSpPr txBox="1"/>
          <p:nvPr/>
        </p:nvSpPr>
        <p:spPr>
          <a:xfrm rot="16200000">
            <a:off x="8704861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0F19637-6114-2A42-AF7F-C97240E403D1}"/>
              </a:ext>
            </a:extLst>
          </p:cNvPr>
          <p:cNvSpPr txBox="1"/>
          <p:nvPr/>
        </p:nvSpPr>
        <p:spPr>
          <a:xfrm rot="16200000">
            <a:off x="8924580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A40D6F0-A2DD-314A-B5EC-FB1A8B0BAC9F}"/>
              </a:ext>
            </a:extLst>
          </p:cNvPr>
          <p:cNvSpPr txBox="1"/>
          <p:nvPr/>
        </p:nvSpPr>
        <p:spPr>
          <a:xfrm rot="16200000">
            <a:off x="9144299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34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5FB74D0-7BE3-8641-8D9A-556562D5DDAA}"/>
              </a:ext>
            </a:extLst>
          </p:cNvPr>
          <p:cNvSpPr txBox="1"/>
          <p:nvPr/>
        </p:nvSpPr>
        <p:spPr>
          <a:xfrm rot="16200000">
            <a:off x="9364017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78CF4EB-17D9-004B-B0DB-12CCFB20EBB9}"/>
              </a:ext>
            </a:extLst>
          </p:cNvPr>
          <p:cNvSpPr txBox="1"/>
          <p:nvPr/>
        </p:nvSpPr>
        <p:spPr>
          <a:xfrm rot="16200000">
            <a:off x="9589345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424C562-B261-3143-AA24-03B8F6870A47}"/>
              </a:ext>
            </a:extLst>
          </p:cNvPr>
          <p:cNvSpPr txBox="1"/>
          <p:nvPr/>
        </p:nvSpPr>
        <p:spPr>
          <a:xfrm rot="16200000">
            <a:off x="9809061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37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B85C73-6770-8C46-A619-83A550FA64D9}"/>
              </a:ext>
            </a:extLst>
          </p:cNvPr>
          <p:cNvSpPr txBox="1"/>
          <p:nvPr/>
        </p:nvSpPr>
        <p:spPr>
          <a:xfrm rot="16200000">
            <a:off x="10023169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38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0FCF445-67D8-6F4A-BAA0-DEC9F6EC73D9}"/>
              </a:ext>
            </a:extLst>
          </p:cNvPr>
          <p:cNvSpPr txBox="1"/>
          <p:nvPr/>
        </p:nvSpPr>
        <p:spPr>
          <a:xfrm rot="16200000">
            <a:off x="10259717" y="1736271"/>
            <a:ext cx="575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39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C8366995-1E9E-5841-AED1-DE85C6B042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34466" y="2078092"/>
            <a:ext cx="557012" cy="841472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B900E49A-7AAC-7343-9D32-53B83E2E91E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32047" y="2065564"/>
            <a:ext cx="617593" cy="853999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E0995F5-33CC-E44E-9B3C-F6C75B5BEB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4553427" y="3028169"/>
            <a:ext cx="549784" cy="1783474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F50A7A46-4EDA-CE4D-83B7-9FFA1C3709F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28907" y="3037563"/>
            <a:ext cx="608236" cy="1783474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734342D3-8CDA-F04E-A84F-21667383069C}"/>
              </a:ext>
            </a:extLst>
          </p:cNvPr>
          <p:cNvSpPr txBox="1"/>
          <p:nvPr/>
        </p:nvSpPr>
        <p:spPr>
          <a:xfrm rot="16200000">
            <a:off x="4307298" y="1707637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41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C029DB-F10A-D243-A8DC-8CA074F33236}"/>
              </a:ext>
            </a:extLst>
          </p:cNvPr>
          <p:cNvSpPr txBox="1"/>
          <p:nvPr/>
        </p:nvSpPr>
        <p:spPr>
          <a:xfrm rot="16200000">
            <a:off x="4510188" y="1707637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44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C7EF940-7CC7-9449-8184-7B00A02FEC1D}"/>
              </a:ext>
            </a:extLst>
          </p:cNvPr>
          <p:cNvSpPr txBox="1"/>
          <p:nvPr/>
        </p:nvSpPr>
        <p:spPr>
          <a:xfrm rot="16200000">
            <a:off x="4701858" y="1707637"/>
            <a:ext cx="6344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45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19EAE35-CB5A-0E4D-8C07-4EA25606E747}"/>
              </a:ext>
            </a:extLst>
          </p:cNvPr>
          <p:cNvSpPr txBox="1"/>
          <p:nvPr/>
        </p:nvSpPr>
        <p:spPr>
          <a:xfrm rot="16200000">
            <a:off x="7067114" y="1762809"/>
            <a:ext cx="5128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40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82574C5-B2C7-0647-ABC8-E2E78D6A97DD}"/>
              </a:ext>
            </a:extLst>
          </p:cNvPr>
          <p:cNvSpPr txBox="1"/>
          <p:nvPr/>
        </p:nvSpPr>
        <p:spPr>
          <a:xfrm rot="16200000">
            <a:off x="7286832" y="1762809"/>
            <a:ext cx="5128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42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28B57CC-C4CC-B84D-AFFE-95C2F635052C}"/>
              </a:ext>
            </a:extLst>
          </p:cNvPr>
          <p:cNvSpPr txBox="1"/>
          <p:nvPr/>
        </p:nvSpPr>
        <p:spPr>
          <a:xfrm rot="16200000">
            <a:off x="7506551" y="1762809"/>
            <a:ext cx="5128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43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30315F-623A-FD4C-809B-F54A3562121B}"/>
              </a:ext>
            </a:extLst>
          </p:cNvPr>
          <p:cNvSpPr txBox="1"/>
          <p:nvPr/>
        </p:nvSpPr>
        <p:spPr>
          <a:xfrm>
            <a:off x="10649478" y="2288805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Flotillin 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415DD8-5B4E-E441-9A20-D8B28E6091A7}"/>
              </a:ext>
            </a:extLst>
          </p:cNvPr>
          <p:cNvSpPr txBox="1"/>
          <p:nvPr/>
        </p:nvSpPr>
        <p:spPr>
          <a:xfrm>
            <a:off x="10622807" y="3740377"/>
            <a:ext cx="1020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Total protein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E9A57F6-6786-A44D-A752-3AF11E7304EB}"/>
              </a:ext>
            </a:extLst>
          </p:cNvPr>
          <p:cNvSpPr txBox="1"/>
          <p:nvPr/>
        </p:nvSpPr>
        <p:spPr>
          <a:xfrm>
            <a:off x="357558" y="5024657"/>
            <a:ext cx="10565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Western blots for Flotillin 1 and total proteins.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Molecular weight markers are shown on the left. Position of the flotillin 1 band slightly varies between the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capillaries.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62E034-3419-AF46-B6AF-43D406392981}"/>
              </a:ext>
            </a:extLst>
          </p:cNvPr>
          <p:cNvSpPr txBox="1"/>
          <p:nvPr/>
        </p:nvSpPr>
        <p:spPr>
          <a:xfrm>
            <a:off x="168275" y="2033641"/>
            <a:ext cx="24878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/>
              <a:t>66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6EC5C3E-1207-6748-9051-11CC2B26A01D}"/>
              </a:ext>
            </a:extLst>
          </p:cNvPr>
          <p:cNvSpPr txBox="1"/>
          <p:nvPr/>
        </p:nvSpPr>
        <p:spPr>
          <a:xfrm>
            <a:off x="165100" y="2798816"/>
            <a:ext cx="24878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/>
              <a:t>40</a:t>
            </a: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2531119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10011</TotalTime>
  <Words>129</Words>
  <Application>Microsoft Macintosh PowerPoint</Application>
  <PresentationFormat>Widescreen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bukrinsky</dc:creator>
  <cp:lastModifiedBy>michael bukrinsky</cp:lastModifiedBy>
  <cp:revision>9</cp:revision>
  <dcterms:created xsi:type="dcterms:W3CDTF">2021-04-17T21:36:46Z</dcterms:created>
  <dcterms:modified xsi:type="dcterms:W3CDTF">2021-09-14T02:58:09Z</dcterms:modified>
</cp:coreProperties>
</file>