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064"/>
    <p:restoredTop sz="97872"/>
  </p:normalViewPr>
  <p:slideViewPr>
    <p:cSldViewPr snapToGrid="0" snapToObjects="1">
      <p:cViewPr varScale="1">
        <p:scale>
          <a:sx n="150" d="100"/>
          <a:sy n="150" d="100"/>
        </p:scale>
        <p:origin x="45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3AB0A-E37B-944D-B050-ED26F6CF17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219399-6E1F-804B-9E21-75B03A2D4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DC055F-34B4-AC4E-B63D-F80293603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DBCD2-180D-1640-B6DB-BD97CB463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7ABE19-230D-EA4F-B9A6-6B27271E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75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5117D-5D92-574B-9B84-7DB73DE976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D77F1A-BDF0-0848-87C6-D9BF45E69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D8470-DF66-0C44-925B-F641A21298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6DB485-2040-9644-AFB9-983C26EE7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D296E1-06E8-F54A-8DD3-94A0E77B3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656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B54583-681C-2A43-8C0F-8CF4517828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A00F5E-C441-BF4C-A419-51C756226C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461CF-0DC3-BD46-806C-2E1B658B3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4B011-0AFF-CB43-8D04-017C874B7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DF6EC-9DB3-1A4D-96F7-B3657B5B6C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552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9BF266-BF2C-DE42-9489-E59EC94D4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E6655-675A-AC4D-9236-DF995EF300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36B57-BBD4-B84D-986B-E9D68F1B8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90971-9A8B-E543-8872-887B2E3A9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BD1A66-E415-E74D-A4FD-519E101C2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73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41D795-57D5-9D48-85AF-059D64D3B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C0A199-6779-1141-B895-A65805699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98153-8C58-D14D-AB23-68F8A3DF39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4BBC86-D325-7049-A228-CE23B49E8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27643-A251-974B-923E-F7B5FAEB2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7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AB87C-FCB0-E244-91C7-874E1242CA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2CE1A-CE29-2149-9237-D3C660A182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51D7BB-9B05-1742-BA20-FA93D650FC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8CD481-8528-BF41-8206-F33CE28C0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8857F9-DF21-1F49-B652-3F5446790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19A5C5-8A9E-8E4F-AF21-B466EA50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77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38070B-A409-F24E-A680-8657858947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96CC16-550A-5F46-A7E4-B0B494A463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1A1CEA-AFCA-1740-908B-B84FAFCBE2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9BA17A-184D-6D42-B931-DD5E1D9481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91ABAF-4C5A-B943-98E5-4C2A45EFE8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B6FDCF5-FF36-CD42-85F2-A8BC4C72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B71234F-DED1-9046-AD92-5030685A7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B872C8-4B4B-9145-BCE8-68B0F22BF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243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16C0C-A581-E54B-9AC4-B42125558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168AD3-D58D-7647-8448-38201A0CE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3E7A71-531F-7043-A58D-566699D9D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64783B-70EC-9143-B8B3-9B08658B1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836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E64FF9-3A98-1F45-A91D-97303A644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DDBE03-080A-534E-8DAB-5BA9CD5A4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AAA977-96D1-544F-A9BB-ECA85D8A2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75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8974-1C9E-1943-BFCA-568F6DF83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7886AF-DDC7-1545-B0BC-A2A1953255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85381-0096-B849-8E43-8BF76D1F31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E935DF-F6EF-1F46-8C68-AB18D9B3E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FFF6DB-9285-084F-831D-1EFE8BD6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EA7919-7789-CB43-BA05-2C26AC60E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8312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D8D96-E4F3-6E48-A575-306F282F9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8D7E95-DE6F-5E42-AAC1-F07439C1AF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83582-91B1-A740-AF1A-B8EBEC8F66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2A9C2D-65A0-894E-A2EF-860304BB8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07E68B-3DB1-184A-B35E-54DE9E42C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72D260-8045-EF40-88CB-10F67F610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409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63CE52-0BF8-764A-BDAD-6B4A49EBC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F8B5D-A2CB-F549-B4EA-85B718C234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9AC778-692D-EC47-B05F-E8C453E622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104E0-B39C-584B-9F7B-4849F18B74D7}" type="datetimeFigureOut">
              <a:rPr lang="en-US" smtClean="0"/>
              <a:t>9/13/21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B1A4A3-151D-4F46-AE70-8E9E33131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78C8B-7CB4-F44C-A61A-A9C78F92CF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DF84D-AEC6-5A44-8C80-04B14B7947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030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CE7E09-B20D-E74F-A031-179434D8E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2544" y="1525482"/>
            <a:ext cx="3329931" cy="21835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9E7D90-C8EB-5E44-8CA3-D18E55F825F9}"/>
              </a:ext>
            </a:extLst>
          </p:cNvPr>
          <p:cNvSpPr txBox="1"/>
          <p:nvPr/>
        </p:nvSpPr>
        <p:spPr>
          <a:xfrm>
            <a:off x="7979195" y="3807912"/>
            <a:ext cx="7713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uninfected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E69BD2-50E4-F047-9DED-00D74C2EA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191" y="1484968"/>
            <a:ext cx="2941353" cy="21835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C22C55F-06B4-4D4C-949F-5D5489C338AD}"/>
              </a:ext>
            </a:extLst>
          </p:cNvPr>
          <p:cNvSpPr txBox="1"/>
          <p:nvPr/>
        </p:nvSpPr>
        <p:spPr>
          <a:xfrm>
            <a:off x="3844349" y="3749558"/>
            <a:ext cx="18659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HIV-infected, no HAND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B46C86-ABFB-834E-BBB8-AC98575DAD1C}"/>
              </a:ext>
            </a:extLst>
          </p:cNvPr>
          <p:cNvSpPr txBox="1"/>
          <p:nvPr/>
        </p:nvSpPr>
        <p:spPr>
          <a:xfrm>
            <a:off x="1335885" y="4290181"/>
            <a:ext cx="88762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Simple linear regression analysis of p-Tau217 and flotillin 1.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Analysis was performed using the GraphPad Prism v.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9 software. 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79966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30</Words>
  <Application>Microsoft Macintosh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3</cp:revision>
  <dcterms:created xsi:type="dcterms:W3CDTF">2021-04-14T14:41:56Z</dcterms:created>
  <dcterms:modified xsi:type="dcterms:W3CDTF">2021-09-14T03:03:15Z</dcterms:modified>
</cp:coreProperties>
</file>