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50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CBC9A-795D-4BAD-9F65-81F80E69D1AB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F1F93-F7B5-4E0C-B67D-990C13E1EF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901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F1F93-F7B5-4E0C-B67D-990C13E1EF7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563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257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977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200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177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580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171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559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249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22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943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77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E582F-E40B-41B4-B1B2-91DCAAA9E8A1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83D99-E237-4589-83CA-A48E8826A9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33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786342" y="610812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游明朝" panose="02020400000000000000" pitchFamily="18" charset="-128"/>
                <a:ea typeface="游明朝" panose="02020400000000000000" pitchFamily="18" charset="-128"/>
              </a:rPr>
              <a:t>Online Resource 1</a:t>
            </a:r>
            <a:endParaRPr kumimoji="1" lang="ja-JP" altLang="en-US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85" y="569753"/>
            <a:ext cx="5911560" cy="509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17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786342" y="6108120"/>
            <a:ext cx="215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游明朝" panose="02020400000000000000" pitchFamily="18" charset="-128"/>
                <a:ea typeface="游明朝" panose="02020400000000000000" pitchFamily="18" charset="-128"/>
              </a:rPr>
              <a:t>Online Resource 12</a:t>
            </a:r>
            <a:endParaRPr kumimoji="1" lang="ja-JP" altLang="en-US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205" y="607326"/>
            <a:ext cx="7825029" cy="498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786342" y="610812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游明朝" panose="02020400000000000000" pitchFamily="18" charset="-128"/>
                <a:ea typeface="游明朝" panose="02020400000000000000" pitchFamily="18" charset="-128"/>
              </a:rPr>
              <a:t>Online Resource 2</a:t>
            </a:r>
            <a:endParaRPr kumimoji="1" lang="ja-JP" altLang="en-US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673" y="1013260"/>
            <a:ext cx="8702661" cy="434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597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786342" y="610812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游明朝" panose="02020400000000000000" pitchFamily="18" charset="-128"/>
                <a:ea typeface="游明朝" panose="02020400000000000000" pitchFamily="18" charset="-128"/>
              </a:rPr>
              <a:t>Online Resource 4</a:t>
            </a:r>
            <a:endParaRPr kumimoji="1" lang="ja-JP" altLang="en-US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70" y="362052"/>
            <a:ext cx="7380431" cy="532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759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786342" y="610812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游明朝" panose="02020400000000000000" pitchFamily="18" charset="-128"/>
                <a:ea typeface="游明朝" panose="02020400000000000000" pitchFamily="18" charset="-128"/>
              </a:rPr>
              <a:t>Online Resource 5</a:t>
            </a:r>
            <a:endParaRPr kumimoji="1" lang="ja-JP" altLang="en-US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477" y="254800"/>
            <a:ext cx="5986226" cy="566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819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786342" y="610812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游明朝" panose="02020400000000000000" pitchFamily="18" charset="-128"/>
                <a:ea typeface="游明朝" panose="02020400000000000000" pitchFamily="18" charset="-128"/>
              </a:rPr>
              <a:t>Online Resource 7</a:t>
            </a:r>
            <a:endParaRPr kumimoji="1" lang="ja-JP" altLang="en-US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163" y="1050945"/>
            <a:ext cx="8522828" cy="414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805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786342" y="610812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游明朝" panose="02020400000000000000" pitchFamily="18" charset="-128"/>
                <a:ea typeface="游明朝" panose="02020400000000000000" pitchFamily="18" charset="-128"/>
              </a:rPr>
              <a:t>Online Resource 8</a:t>
            </a:r>
            <a:endParaRPr kumimoji="1" lang="ja-JP" altLang="en-US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885" y="634621"/>
            <a:ext cx="7097904" cy="486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682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786342" y="610812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游明朝" panose="02020400000000000000" pitchFamily="18" charset="-128"/>
                <a:ea typeface="游明朝" panose="02020400000000000000" pitchFamily="18" charset="-128"/>
              </a:rPr>
              <a:t>Online Resource 9</a:t>
            </a:r>
            <a:endParaRPr kumimoji="1" lang="ja-JP" altLang="en-US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041" y="762759"/>
            <a:ext cx="6067754" cy="504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498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786342" y="6108120"/>
            <a:ext cx="215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游明朝" panose="02020400000000000000" pitchFamily="18" charset="-128"/>
                <a:ea typeface="游明朝" panose="02020400000000000000" pitchFamily="18" charset="-128"/>
              </a:rPr>
              <a:t>Online Resource 10</a:t>
            </a:r>
            <a:endParaRPr kumimoji="1" lang="ja-JP" altLang="en-US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346" y="1429150"/>
            <a:ext cx="5781562" cy="414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283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786342" y="6108120"/>
            <a:ext cx="215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游明朝" panose="02020400000000000000" pitchFamily="18" charset="-128"/>
                <a:ea typeface="游明朝" panose="02020400000000000000" pitchFamily="18" charset="-128"/>
              </a:rPr>
              <a:t>Online Resource 11</a:t>
            </a:r>
            <a:endParaRPr kumimoji="1" lang="ja-JP" altLang="en-US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756" y="1112293"/>
            <a:ext cx="8775927" cy="440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65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31</Words>
  <Application>Microsoft Office PowerPoint</Application>
  <PresentationFormat>ワイド画面</PresentationFormat>
  <Paragraphs>11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積水化学工業（株）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清水　知</dc:creator>
  <cp:lastModifiedBy>清水　知</cp:lastModifiedBy>
  <cp:revision>4</cp:revision>
  <dcterms:created xsi:type="dcterms:W3CDTF">2021-11-18T05:02:27Z</dcterms:created>
  <dcterms:modified xsi:type="dcterms:W3CDTF">2021-11-18T05:24:47Z</dcterms:modified>
</cp:coreProperties>
</file>