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31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3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Mood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Moo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Hunger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Appetite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Appetit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Appetite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Appetit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Appetite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Appetit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Appetite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Appetit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Appeti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Mood.xlsx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Appetit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SS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SS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Moo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PAN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PANAS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bsdshares.uchad.uchospitals.edu\endo\ehanlon\20-1341\Questionniares\PZL%20PAN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PANA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bsdshares.uchad.uchospitals.edu\endo\ehanlon\20-1341\Questionniares\PZL%20Hung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VAS Vigor</a:t>
            </a:r>
          </a:p>
        </c:rich>
      </c:tx>
      <c:layout>
        <c:manualLayout>
          <c:xMode val="edge"/>
          <c:yMode val="edge"/>
          <c:x val="0.33073024974590981"/>
          <c:y val="2.56855807994474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Vigor!$C$25:$M$25</c:f>
                <c:numCache>
                  <c:formatCode>General</c:formatCode>
                  <c:ptCount val="11"/>
                  <c:pt idx="0">
                    <c:v>0.55298214817329072</c:v>
                  </c:pt>
                  <c:pt idx="1">
                    <c:v>0.39075181825690308</c:v>
                  </c:pt>
                  <c:pt idx="2">
                    <c:v>0.42365123852152869</c:v>
                  </c:pt>
                  <c:pt idx="3">
                    <c:v>0.60313831452352673</c:v>
                  </c:pt>
                  <c:pt idx="4">
                    <c:v>0.57423322931792475</c:v>
                  </c:pt>
                  <c:pt idx="5">
                    <c:v>0.43334419354901293</c:v>
                  </c:pt>
                  <c:pt idx="6">
                    <c:v>0.45132495485629126</c:v>
                  </c:pt>
                  <c:pt idx="7">
                    <c:v>0.32743525004984725</c:v>
                  </c:pt>
                  <c:pt idx="8">
                    <c:v>0.48651442012723145</c:v>
                  </c:pt>
                  <c:pt idx="9">
                    <c:v>0.38191827692313118</c:v>
                  </c:pt>
                  <c:pt idx="10">
                    <c:v>0.29582494265057047</c:v>
                  </c:pt>
                </c:numCache>
              </c:numRef>
            </c:plus>
            <c:minus>
              <c:numRef>
                <c:f>Vigor!$C$25:$M$25</c:f>
                <c:numCache>
                  <c:formatCode>General</c:formatCode>
                  <c:ptCount val="11"/>
                  <c:pt idx="0">
                    <c:v>0.55298214817329072</c:v>
                  </c:pt>
                  <c:pt idx="1">
                    <c:v>0.39075181825690308</c:v>
                  </c:pt>
                  <c:pt idx="2">
                    <c:v>0.42365123852152869</c:v>
                  </c:pt>
                  <c:pt idx="3">
                    <c:v>0.60313831452352673</c:v>
                  </c:pt>
                  <c:pt idx="4">
                    <c:v>0.57423322931792475</c:v>
                  </c:pt>
                  <c:pt idx="5">
                    <c:v>0.43334419354901293</c:v>
                  </c:pt>
                  <c:pt idx="6">
                    <c:v>0.45132495485629126</c:v>
                  </c:pt>
                  <c:pt idx="7">
                    <c:v>0.32743525004984725</c:v>
                  </c:pt>
                  <c:pt idx="8">
                    <c:v>0.48651442012723145</c:v>
                  </c:pt>
                  <c:pt idx="9">
                    <c:v>0.38191827692313118</c:v>
                  </c:pt>
                  <c:pt idx="10">
                    <c:v>0.29582494265057047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Vigor!$C$30:$AJ$30</c:f>
              <c:numCache>
                <c:formatCode>h:mm;@</c:formatCode>
                <c:ptCount val="34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Vigor!$C$23:$M$23</c:f>
              <c:numCache>
                <c:formatCode>0.00</c:formatCode>
                <c:ptCount val="11"/>
                <c:pt idx="0">
                  <c:v>4.8022727272727277</c:v>
                </c:pt>
                <c:pt idx="1">
                  <c:v>6.1522727272727256</c:v>
                </c:pt>
                <c:pt idx="2">
                  <c:v>6.1840909090909095</c:v>
                </c:pt>
                <c:pt idx="3">
                  <c:v>5.3409090909090917</c:v>
                </c:pt>
                <c:pt idx="4">
                  <c:v>5.6772727272727277</c:v>
                </c:pt>
                <c:pt idx="5">
                  <c:v>6.2340909090909093</c:v>
                </c:pt>
                <c:pt idx="6">
                  <c:v>6.668181818181818</c:v>
                </c:pt>
                <c:pt idx="7">
                  <c:v>6.2954545454545459</c:v>
                </c:pt>
                <c:pt idx="8">
                  <c:v>5.8409090909090908</c:v>
                </c:pt>
                <c:pt idx="9">
                  <c:v>6.370454545454546</c:v>
                </c:pt>
                <c:pt idx="10">
                  <c:v>6.8181818181818192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DA-4E0A-A820-433D52904C85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Vigor!$C$52:$M$52</c:f>
                <c:numCache>
                  <c:formatCode>General</c:formatCode>
                  <c:ptCount val="11"/>
                  <c:pt idx="0">
                    <c:v>0.47287803539986512</c:v>
                  </c:pt>
                  <c:pt idx="1">
                    <c:v>0.58617421182748197</c:v>
                  </c:pt>
                  <c:pt idx="2">
                    <c:v>0.59575981071746975</c:v>
                  </c:pt>
                  <c:pt idx="3">
                    <c:v>0.31829543426049128</c:v>
                  </c:pt>
                  <c:pt idx="4">
                    <c:v>0.3205302940776209</c:v>
                  </c:pt>
                  <c:pt idx="5">
                    <c:v>0.5126730709584324</c:v>
                  </c:pt>
                  <c:pt idx="6">
                    <c:v>0.44025842335932897</c:v>
                  </c:pt>
                  <c:pt idx="7">
                    <c:v>0.68826572684087761</c:v>
                  </c:pt>
                  <c:pt idx="8">
                    <c:v>0.46902285447143099</c:v>
                  </c:pt>
                  <c:pt idx="9">
                    <c:v>0.44976348238006786</c:v>
                  </c:pt>
                  <c:pt idx="10">
                    <c:v>0.47038207610480148</c:v>
                  </c:pt>
                </c:numCache>
              </c:numRef>
            </c:plus>
            <c:minus>
              <c:numRef>
                <c:f>Vigor!$C$52:$M$52</c:f>
                <c:numCache>
                  <c:formatCode>General</c:formatCode>
                  <c:ptCount val="11"/>
                  <c:pt idx="0">
                    <c:v>0.47287803539986512</c:v>
                  </c:pt>
                  <c:pt idx="1">
                    <c:v>0.58617421182748197</c:v>
                  </c:pt>
                  <c:pt idx="2">
                    <c:v>0.59575981071746975</c:v>
                  </c:pt>
                  <c:pt idx="3">
                    <c:v>0.31829543426049128</c:v>
                  </c:pt>
                  <c:pt idx="4">
                    <c:v>0.3205302940776209</c:v>
                  </c:pt>
                  <c:pt idx="5">
                    <c:v>0.5126730709584324</c:v>
                  </c:pt>
                  <c:pt idx="6">
                    <c:v>0.44025842335932897</c:v>
                  </c:pt>
                  <c:pt idx="7">
                    <c:v>0.68826572684087761</c:v>
                  </c:pt>
                  <c:pt idx="8">
                    <c:v>0.46902285447143099</c:v>
                  </c:pt>
                  <c:pt idx="9">
                    <c:v>0.44976348238006786</c:v>
                  </c:pt>
                  <c:pt idx="10">
                    <c:v>0.47038207610480148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val>
            <c:numRef>
              <c:f>Vigor!$C$50:$M$50</c:f>
              <c:numCache>
                <c:formatCode>0.00</c:formatCode>
                <c:ptCount val="11"/>
                <c:pt idx="0">
                  <c:v>5.6499999999999995</c:v>
                </c:pt>
                <c:pt idx="1">
                  <c:v>5.0045454545454549</c:v>
                </c:pt>
                <c:pt idx="2">
                  <c:v>5.8954545454545464</c:v>
                </c:pt>
                <c:pt idx="3">
                  <c:v>5.7022727272727272</c:v>
                </c:pt>
                <c:pt idx="4">
                  <c:v>5.8931818181818194</c:v>
                </c:pt>
                <c:pt idx="5">
                  <c:v>6.6636363636363649</c:v>
                </c:pt>
                <c:pt idx="6">
                  <c:v>6.870454545454546</c:v>
                </c:pt>
                <c:pt idx="7">
                  <c:v>6.1272727272727279</c:v>
                </c:pt>
                <c:pt idx="8">
                  <c:v>6.547727272727272</c:v>
                </c:pt>
                <c:pt idx="9">
                  <c:v>5.4409090909090905</c:v>
                </c:pt>
                <c:pt idx="10">
                  <c:v>6.2204545454545439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DDA-4E0A-A820-433D52904C85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Vigor!$C$79:$M$79</c:f>
                <c:numCache>
                  <c:formatCode>General</c:formatCode>
                  <c:ptCount val="11"/>
                  <c:pt idx="0">
                    <c:v>0.63222436257083492</c:v>
                  </c:pt>
                  <c:pt idx="1">
                    <c:v>0.45625474072030431</c:v>
                  </c:pt>
                  <c:pt idx="2">
                    <c:v>0.4266448481422026</c:v>
                  </c:pt>
                  <c:pt idx="3">
                    <c:v>0.56952749735893604</c:v>
                  </c:pt>
                  <c:pt idx="4">
                    <c:v>0.52983994932510103</c:v>
                  </c:pt>
                  <c:pt idx="5">
                    <c:v>0.53102407690041042</c:v>
                  </c:pt>
                  <c:pt idx="6">
                    <c:v>0.51582298039874019</c:v>
                  </c:pt>
                  <c:pt idx="7">
                    <c:v>0.47624347894713409</c:v>
                  </c:pt>
                  <c:pt idx="8">
                    <c:v>0.37351634878531892</c:v>
                  </c:pt>
                  <c:pt idx="9">
                    <c:v>0.52179561243558259</c:v>
                  </c:pt>
                  <c:pt idx="10">
                    <c:v>0.45089557347773829</c:v>
                  </c:pt>
                </c:numCache>
              </c:numRef>
            </c:plus>
            <c:minus>
              <c:numRef>
                <c:f>Vigor!$C$79:$M$79</c:f>
                <c:numCache>
                  <c:formatCode>General</c:formatCode>
                  <c:ptCount val="11"/>
                  <c:pt idx="0">
                    <c:v>0.63222436257083492</c:v>
                  </c:pt>
                  <c:pt idx="1">
                    <c:v>0.45625474072030431</c:v>
                  </c:pt>
                  <c:pt idx="2">
                    <c:v>0.4266448481422026</c:v>
                  </c:pt>
                  <c:pt idx="3">
                    <c:v>0.56952749735893604</c:v>
                  </c:pt>
                  <c:pt idx="4">
                    <c:v>0.52983994932510103</c:v>
                  </c:pt>
                  <c:pt idx="5">
                    <c:v>0.53102407690041042</c:v>
                  </c:pt>
                  <c:pt idx="6">
                    <c:v>0.51582298039874019</c:v>
                  </c:pt>
                  <c:pt idx="7">
                    <c:v>0.47624347894713409</c:v>
                  </c:pt>
                  <c:pt idx="8">
                    <c:v>0.37351634878531892</c:v>
                  </c:pt>
                  <c:pt idx="9">
                    <c:v>0.52179561243558259</c:v>
                  </c:pt>
                  <c:pt idx="10">
                    <c:v>0.45089557347773829</c:v>
                  </c:pt>
                </c:numCache>
              </c:numRef>
            </c:minus>
          </c:errBars>
          <c:val>
            <c:numRef>
              <c:f>Vigor!$C$77:$M$77</c:f>
              <c:numCache>
                <c:formatCode>0.00</c:formatCode>
                <c:ptCount val="11"/>
                <c:pt idx="0">
                  <c:v>5.5590909090909095</c:v>
                </c:pt>
                <c:pt idx="1">
                  <c:v>5.8295454545454541</c:v>
                </c:pt>
                <c:pt idx="2">
                  <c:v>6.134090909090907</c:v>
                </c:pt>
                <c:pt idx="3">
                  <c:v>5.1954545454545453</c:v>
                </c:pt>
                <c:pt idx="4">
                  <c:v>5.2840909090909101</c:v>
                </c:pt>
                <c:pt idx="5">
                  <c:v>6.0954545454545466</c:v>
                </c:pt>
                <c:pt idx="6">
                  <c:v>6.5022727272727261</c:v>
                </c:pt>
                <c:pt idx="7">
                  <c:v>6.081818181818182</c:v>
                </c:pt>
                <c:pt idx="8">
                  <c:v>6.6909090909090914</c:v>
                </c:pt>
                <c:pt idx="9">
                  <c:v>5.9704545454545448</c:v>
                </c:pt>
                <c:pt idx="10">
                  <c:v>6.375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DDA-4E0A-A820-433D52904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1301504"/>
        <c:axId val="361303424"/>
      </c:lineChart>
      <c:catAx>
        <c:axId val="361301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130342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61303424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130150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786518147465472"/>
          <c:y val="0.12964060918250453"/>
          <c:w val="0.61824520460108012"/>
          <c:h val="4.312896494682614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Hungry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Hungry!$S$5:$S$7</c:f>
                <c:numCache>
                  <c:formatCode>General</c:formatCode>
                  <c:ptCount val="3"/>
                  <c:pt idx="0">
                    <c:v>0.51179453829102806</c:v>
                  </c:pt>
                  <c:pt idx="1">
                    <c:v>0.50328489643623919</c:v>
                  </c:pt>
                  <c:pt idx="2">
                    <c:v>0.59690308264894598</c:v>
                  </c:pt>
                </c:numCache>
              </c:numRef>
            </c:plus>
            <c:minus>
              <c:numRef>
                <c:f>Hungry!$S$5:$S$7</c:f>
                <c:numCache>
                  <c:formatCode>General</c:formatCode>
                  <c:ptCount val="3"/>
                  <c:pt idx="0">
                    <c:v>0.51179453829102806</c:v>
                  </c:pt>
                  <c:pt idx="1">
                    <c:v>0.50328489643623919</c:v>
                  </c:pt>
                  <c:pt idx="2">
                    <c:v>0.59690308264894598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Hungry!$Q$5:$Q$7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Hungry!$R$5:$R$7</c:f>
              <c:numCache>
                <c:formatCode>0.00</c:formatCode>
                <c:ptCount val="3"/>
                <c:pt idx="0">
                  <c:v>3.7960684769775672</c:v>
                </c:pt>
                <c:pt idx="1">
                  <c:v>3.1906152433425161</c:v>
                </c:pt>
                <c:pt idx="2">
                  <c:v>3.4873553719008261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A-4CCF-BEA0-D358711AD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Hungry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440712216524167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Thirsty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'Thirsty (2)'!$C$21:$AC$21</c:f>
                <c:numCache>
                  <c:formatCode>General</c:formatCode>
                  <c:ptCount val="27"/>
                  <c:pt idx="0">
                    <c:v>0.42630518541428886</c:v>
                  </c:pt>
                  <c:pt idx="1">
                    <c:v>0.49670632341170368</c:v>
                  </c:pt>
                  <c:pt idx="2">
                    <c:v>0.41337487572273596</c:v>
                  </c:pt>
                  <c:pt idx="3">
                    <c:v>0.66927519969687577</c:v>
                  </c:pt>
                  <c:pt idx="4">
                    <c:v>0.62721123984981353</c:v>
                  </c:pt>
                  <c:pt idx="5">
                    <c:v>0.69373094659430157</c:v>
                  </c:pt>
                  <c:pt idx="6">
                    <c:v>0.59903120439454938</c:v>
                  </c:pt>
                  <c:pt idx="7">
                    <c:v>0.85623382532831738</c:v>
                  </c:pt>
                  <c:pt idx="8">
                    <c:v>0.4991596473427658</c:v>
                  </c:pt>
                  <c:pt idx="9">
                    <c:v>0.61776724066298938</c:v>
                  </c:pt>
                  <c:pt idx="10">
                    <c:v>0.74398598878954125</c:v>
                  </c:pt>
                  <c:pt idx="12">
                    <c:v>0.44871960944598926</c:v>
                  </c:pt>
                </c:numCache>
              </c:numRef>
            </c:plus>
            <c:minus>
              <c:numRef>
                <c:f>'Thirsty (2)'!$C$21:$AC$21</c:f>
                <c:numCache>
                  <c:formatCode>General</c:formatCode>
                  <c:ptCount val="27"/>
                  <c:pt idx="0">
                    <c:v>0.42630518541428886</c:v>
                  </c:pt>
                  <c:pt idx="1">
                    <c:v>0.49670632341170368</c:v>
                  </c:pt>
                  <c:pt idx="2">
                    <c:v>0.41337487572273596</c:v>
                  </c:pt>
                  <c:pt idx="3">
                    <c:v>0.66927519969687577</c:v>
                  </c:pt>
                  <c:pt idx="4">
                    <c:v>0.62721123984981353</c:v>
                  </c:pt>
                  <c:pt idx="5">
                    <c:v>0.69373094659430157</c:v>
                  </c:pt>
                  <c:pt idx="6">
                    <c:v>0.59903120439454938</c:v>
                  </c:pt>
                  <c:pt idx="7">
                    <c:v>0.85623382532831738</c:v>
                  </c:pt>
                  <c:pt idx="8">
                    <c:v>0.4991596473427658</c:v>
                  </c:pt>
                  <c:pt idx="9">
                    <c:v>0.61776724066298938</c:v>
                  </c:pt>
                  <c:pt idx="10">
                    <c:v>0.74398598878954125</c:v>
                  </c:pt>
                  <c:pt idx="12">
                    <c:v>0.44871960944598926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'Thirsty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'Thirsty (2)'!$C$23:$M$23</c:f>
              <c:numCache>
                <c:formatCode>0.00</c:formatCode>
                <c:ptCount val="11"/>
                <c:pt idx="0">
                  <c:v>4.8636363636363633</c:v>
                </c:pt>
                <c:pt idx="1">
                  <c:v>4.5636363636363635</c:v>
                </c:pt>
                <c:pt idx="2">
                  <c:v>5.76</c:v>
                </c:pt>
                <c:pt idx="3">
                  <c:v>4.2363636363636363</c:v>
                </c:pt>
                <c:pt idx="4">
                  <c:v>7.1099999999999994</c:v>
                </c:pt>
                <c:pt idx="5">
                  <c:v>5.2272727272727275</c:v>
                </c:pt>
                <c:pt idx="6">
                  <c:v>5.8818181818181818</c:v>
                </c:pt>
                <c:pt idx="7">
                  <c:v>4.5200000000000005</c:v>
                </c:pt>
                <c:pt idx="8">
                  <c:v>4.9090909090909092</c:v>
                </c:pt>
                <c:pt idx="9">
                  <c:v>4.54</c:v>
                </c:pt>
                <c:pt idx="10">
                  <c:v>4.8899999999999997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AFD-4B72-8C01-338401EED897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'Thirsty (2)'!$C$48:$AJ$48</c:f>
                <c:numCache>
                  <c:formatCode>General</c:formatCode>
                  <c:ptCount val="34"/>
                  <c:pt idx="0">
                    <c:v>0.64561196923137554</c:v>
                  </c:pt>
                  <c:pt idx="1">
                    <c:v>0.82189728769180859</c:v>
                  </c:pt>
                  <c:pt idx="2">
                    <c:v>0.72783406367277392</c:v>
                  </c:pt>
                  <c:pt idx="3">
                    <c:v>0.67135096723853849</c:v>
                  </c:pt>
                  <c:pt idx="4">
                    <c:v>0.9208197928525923</c:v>
                  </c:pt>
                  <c:pt idx="5">
                    <c:v>0.7218137928268975</c:v>
                  </c:pt>
                  <c:pt idx="6">
                    <c:v>0.64104226474171333</c:v>
                  </c:pt>
                  <c:pt idx="7">
                    <c:v>0.64243853614744573</c:v>
                  </c:pt>
                  <c:pt idx="8">
                    <c:v>0.65943999811287701</c:v>
                  </c:pt>
                  <c:pt idx="9">
                    <c:v>0.75712774631658042</c:v>
                  </c:pt>
                  <c:pt idx="10">
                    <c:v>0.7560964344459099</c:v>
                  </c:pt>
                  <c:pt idx="12">
                    <c:v>0.44871960944598926</c:v>
                  </c:pt>
                </c:numCache>
              </c:numRef>
            </c:plus>
            <c:minus>
              <c:numRef>
                <c:f>'Thirsty (2)'!$C$48:$AJ$48</c:f>
                <c:numCache>
                  <c:formatCode>General</c:formatCode>
                  <c:ptCount val="34"/>
                  <c:pt idx="0">
                    <c:v>0.64561196923137554</c:v>
                  </c:pt>
                  <c:pt idx="1">
                    <c:v>0.82189728769180859</c:v>
                  </c:pt>
                  <c:pt idx="2">
                    <c:v>0.72783406367277392</c:v>
                  </c:pt>
                  <c:pt idx="3">
                    <c:v>0.67135096723853849</c:v>
                  </c:pt>
                  <c:pt idx="4">
                    <c:v>0.9208197928525923</c:v>
                  </c:pt>
                  <c:pt idx="5">
                    <c:v>0.7218137928268975</c:v>
                  </c:pt>
                  <c:pt idx="6">
                    <c:v>0.64104226474171333</c:v>
                  </c:pt>
                  <c:pt idx="7">
                    <c:v>0.64243853614744573</c:v>
                  </c:pt>
                  <c:pt idx="8">
                    <c:v>0.65943999811287701</c:v>
                  </c:pt>
                  <c:pt idx="9">
                    <c:v>0.75712774631658042</c:v>
                  </c:pt>
                  <c:pt idx="10">
                    <c:v>0.7560964344459099</c:v>
                  </c:pt>
                  <c:pt idx="12">
                    <c:v>0.44871960944598926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'Thirsty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'Thirsty (2)'!$C$50:$M$50</c:f>
              <c:numCache>
                <c:formatCode>0.00</c:formatCode>
                <c:ptCount val="11"/>
                <c:pt idx="0">
                  <c:v>4.42</c:v>
                </c:pt>
                <c:pt idx="1">
                  <c:v>3.7272727272727271</c:v>
                </c:pt>
                <c:pt idx="2">
                  <c:v>4.8090909090909095</c:v>
                </c:pt>
                <c:pt idx="3">
                  <c:v>3.5636363636363639</c:v>
                </c:pt>
                <c:pt idx="4">
                  <c:v>5.3909090909090907</c:v>
                </c:pt>
                <c:pt idx="5">
                  <c:v>4.2727272727272725</c:v>
                </c:pt>
                <c:pt idx="6">
                  <c:v>5.57</c:v>
                </c:pt>
                <c:pt idx="7">
                  <c:v>2.9454545454545453</c:v>
                </c:pt>
                <c:pt idx="8">
                  <c:v>4.3499999999999996</c:v>
                </c:pt>
                <c:pt idx="9">
                  <c:v>4.6090909090909085</c:v>
                </c:pt>
                <c:pt idx="10">
                  <c:v>4.5272727272727273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AFD-4B72-8C01-338401EED897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'Thirsty (2)'!$C$79:$M$79</c:f>
                <c:numCache>
                  <c:formatCode>General</c:formatCode>
                  <c:ptCount val="11"/>
                  <c:pt idx="0">
                    <c:v>0.5222329678670935</c:v>
                  </c:pt>
                  <c:pt idx="1">
                    <c:v>0.671546875959951</c:v>
                  </c:pt>
                  <c:pt idx="2">
                    <c:v>0.58154823282977908</c:v>
                  </c:pt>
                  <c:pt idx="3">
                    <c:v>0.7997106914895189</c:v>
                  </c:pt>
                  <c:pt idx="4">
                    <c:v>0.71393450633713063</c:v>
                  </c:pt>
                  <c:pt idx="5">
                    <c:v>0.55711773018748567</c:v>
                  </c:pt>
                  <c:pt idx="6">
                    <c:v>0.47027335114100327</c:v>
                  </c:pt>
                  <c:pt idx="7">
                    <c:v>0.64320992550213529</c:v>
                  </c:pt>
                  <c:pt idx="8">
                    <c:v>0.65788918657945916</c:v>
                  </c:pt>
                  <c:pt idx="9">
                    <c:v>0.44586767072527339</c:v>
                  </c:pt>
                  <c:pt idx="10">
                    <c:v>0.48896923123127944</c:v>
                  </c:pt>
                </c:numCache>
              </c:numRef>
            </c:plus>
            <c:minus>
              <c:numRef>
                <c:f>'Thirsty (2)'!$C$79:$M$79</c:f>
                <c:numCache>
                  <c:formatCode>General</c:formatCode>
                  <c:ptCount val="11"/>
                  <c:pt idx="0">
                    <c:v>0.5222329678670935</c:v>
                  </c:pt>
                  <c:pt idx="1">
                    <c:v>0.671546875959951</c:v>
                  </c:pt>
                  <c:pt idx="2">
                    <c:v>0.58154823282977908</c:v>
                  </c:pt>
                  <c:pt idx="3">
                    <c:v>0.7997106914895189</c:v>
                  </c:pt>
                  <c:pt idx="4">
                    <c:v>0.71393450633713063</c:v>
                  </c:pt>
                  <c:pt idx="5">
                    <c:v>0.55711773018748567</c:v>
                  </c:pt>
                  <c:pt idx="6">
                    <c:v>0.47027335114100327</c:v>
                  </c:pt>
                  <c:pt idx="7">
                    <c:v>0.64320992550213529</c:v>
                  </c:pt>
                  <c:pt idx="8">
                    <c:v>0.65788918657945916</c:v>
                  </c:pt>
                  <c:pt idx="9">
                    <c:v>0.44586767072527339</c:v>
                  </c:pt>
                  <c:pt idx="10">
                    <c:v>0.48896923123127944</c:v>
                  </c:pt>
                </c:numCache>
              </c:numRef>
            </c:minus>
          </c:errBars>
          <c:cat>
            <c:numRef>
              <c:f>'Thirsty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'Thirsty (2)'!$C$77:$M$77</c:f>
              <c:numCache>
                <c:formatCode>0.00</c:formatCode>
                <c:ptCount val="11"/>
                <c:pt idx="0">
                  <c:v>5.6</c:v>
                </c:pt>
                <c:pt idx="1">
                  <c:v>3.8545454545454549</c:v>
                </c:pt>
                <c:pt idx="2">
                  <c:v>5.3272727272727272</c:v>
                </c:pt>
                <c:pt idx="3">
                  <c:v>3.9090909090909092</c:v>
                </c:pt>
                <c:pt idx="4">
                  <c:v>5.4454545454545462</c:v>
                </c:pt>
                <c:pt idx="5">
                  <c:v>3.8272727272727276</c:v>
                </c:pt>
                <c:pt idx="6">
                  <c:v>5.045454545454545</c:v>
                </c:pt>
                <c:pt idx="7">
                  <c:v>4.6909090909090914</c:v>
                </c:pt>
                <c:pt idx="8">
                  <c:v>4.3099999999999996</c:v>
                </c:pt>
                <c:pt idx="9">
                  <c:v>4.129999999999999</c:v>
                </c:pt>
                <c:pt idx="10">
                  <c:v>4.8000000000000007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AFD-4B72-8C01-338401EED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Thirsty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'Thirsty (2)'!$S$5:$S$7</c:f>
                <c:numCache>
                  <c:formatCode>General</c:formatCode>
                  <c:ptCount val="3"/>
                  <c:pt idx="0">
                    <c:v>0.44609937850589615</c:v>
                  </c:pt>
                  <c:pt idx="1">
                    <c:v>0.58128697105860894</c:v>
                  </c:pt>
                  <c:pt idx="2">
                    <c:v>0.35062133029773163</c:v>
                  </c:pt>
                </c:numCache>
              </c:numRef>
            </c:plus>
            <c:minus>
              <c:numRef>
                <c:f>'Thirsty (2)'!$S$5:$S$7</c:f>
                <c:numCache>
                  <c:formatCode>General</c:formatCode>
                  <c:ptCount val="3"/>
                  <c:pt idx="0">
                    <c:v>0.44609937850589615</c:v>
                  </c:pt>
                  <c:pt idx="1">
                    <c:v>0.58128697105860894</c:v>
                  </c:pt>
                  <c:pt idx="2">
                    <c:v>0.35062133029773163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'Thirsty 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'Thirsty (2)'!$R$5:$R$7</c:f>
              <c:numCache>
                <c:formatCode>0.00</c:formatCode>
                <c:ptCount val="3"/>
                <c:pt idx="0">
                  <c:v>5.0795395513577324</c:v>
                </c:pt>
                <c:pt idx="1">
                  <c:v>4.3925619834710741</c:v>
                </c:pt>
                <c:pt idx="2">
                  <c:v>4.6295041322314043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47-4F12-8198-72357358F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Thirsty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440712216524167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Full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'Full (2)'!$C$21:$AC$21</c:f>
                <c:numCache>
                  <c:formatCode>General</c:formatCode>
                  <c:ptCount val="27"/>
                  <c:pt idx="0">
                    <c:v>0.66063082035890552</c:v>
                  </c:pt>
                  <c:pt idx="1">
                    <c:v>0.67776742830316627</c:v>
                  </c:pt>
                  <c:pt idx="2">
                    <c:v>0.59571703675384968</c:v>
                  </c:pt>
                  <c:pt idx="3">
                    <c:v>0.8331060296058701</c:v>
                  </c:pt>
                  <c:pt idx="4">
                    <c:v>0.46805529328889917</c:v>
                  </c:pt>
                  <c:pt idx="5">
                    <c:v>0.55187353074721235</c:v>
                  </c:pt>
                  <c:pt idx="6">
                    <c:v>0.42807857062257049</c:v>
                  </c:pt>
                  <c:pt idx="7">
                    <c:v>0.6567712576296908</c:v>
                  </c:pt>
                  <c:pt idx="8">
                    <c:v>0.4994630955720189</c:v>
                  </c:pt>
                  <c:pt idx="9">
                    <c:v>0.63848779680324852</c:v>
                  </c:pt>
                  <c:pt idx="10">
                    <c:v>0.92512079473357722</c:v>
                  </c:pt>
                  <c:pt idx="12">
                    <c:v>0.30472920767724621</c:v>
                  </c:pt>
                </c:numCache>
              </c:numRef>
            </c:plus>
            <c:minus>
              <c:numRef>
                <c:f>'Full (2)'!$C$21:$AC$21</c:f>
                <c:numCache>
                  <c:formatCode>General</c:formatCode>
                  <c:ptCount val="27"/>
                  <c:pt idx="0">
                    <c:v>0.66063082035890552</c:v>
                  </c:pt>
                  <c:pt idx="1">
                    <c:v>0.67776742830316627</c:v>
                  </c:pt>
                  <c:pt idx="2">
                    <c:v>0.59571703675384968</c:v>
                  </c:pt>
                  <c:pt idx="3">
                    <c:v>0.8331060296058701</c:v>
                  </c:pt>
                  <c:pt idx="4">
                    <c:v>0.46805529328889917</c:v>
                  </c:pt>
                  <c:pt idx="5">
                    <c:v>0.55187353074721235</c:v>
                  </c:pt>
                  <c:pt idx="6">
                    <c:v>0.42807857062257049</c:v>
                  </c:pt>
                  <c:pt idx="7">
                    <c:v>0.6567712576296908</c:v>
                  </c:pt>
                  <c:pt idx="8">
                    <c:v>0.4994630955720189</c:v>
                  </c:pt>
                  <c:pt idx="9">
                    <c:v>0.63848779680324852</c:v>
                  </c:pt>
                  <c:pt idx="10">
                    <c:v>0.92512079473357722</c:v>
                  </c:pt>
                  <c:pt idx="12">
                    <c:v>0.30472920767724621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'Full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'Full (2)'!$C$23:$M$23</c:f>
              <c:numCache>
                <c:formatCode>0.00</c:formatCode>
                <c:ptCount val="11"/>
                <c:pt idx="0">
                  <c:v>5.1818181818181817</c:v>
                </c:pt>
                <c:pt idx="1">
                  <c:v>5.9090909090909092</c:v>
                </c:pt>
                <c:pt idx="2">
                  <c:v>3.5700000000000012</c:v>
                </c:pt>
                <c:pt idx="3">
                  <c:v>5.1727272727272728</c:v>
                </c:pt>
                <c:pt idx="4">
                  <c:v>2.62</c:v>
                </c:pt>
                <c:pt idx="5">
                  <c:v>5.8545454545454536</c:v>
                </c:pt>
                <c:pt idx="6">
                  <c:v>3.4272727272727268</c:v>
                </c:pt>
                <c:pt idx="7">
                  <c:v>5.9800000000000013</c:v>
                </c:pt>
                <c:pt idx="8">
                  <c:v>4.4545454545454541</c:v>
                </c:pt>
                <c:pt idx="9">
                  <c:v>6.3600000000000012</c:v>
                </c:pt>
                <c:pt idx="10">
                  <c:v>3.6499999999999995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9A-4727-8014-7CFD95EE62E4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'Full (2)'!$C$48:$AJ$48</c:f>
                <c:numCache>
                  <c:formatCode>General</c:formatCode>
                  <c:ptCount val="34"/>
                  <c:pt idx="0">
                    <c:v>0.66863598024192072</c:v>
                  </c:pt>
                  <c:pt idx="1">
                    <c:v>0.91116808149060668</c:v>
                  </c:pt>
                  <c:pt idx="2">
                    <c:v>0.53429364301823479</c:v>
                  </c:pt>
                  <c:pt idx="3">
                    <c:v>0.98534719307921692</c:v>
                  </c:pt>
                  <c:pt idx="4">
                    <c:v>0.61452124750602699</c:v>
                  </c:pt>
                  <c:pt idx="5">
                    <c:v>0.74691283820723486</c:v>
                  </c:pt>
                  <c:pt idx="6">
                    <c:v>0.6495653817632101</c:v>
                  </c:pt>
                  <c:pt idx="7">
                    <c:v>0.73319557934820978</c:v>
                  </c:pt>
                  <c:pt idx="8">
                    <c:v>0.66007855873653687</c:v>
                  </c:pt>
                  <c:pt idx="9">
                    <c:v>0.71975433051583382</c:v>
                  </c:pt>
                  <c:pt idx="10">
                    <c:v>0.7938780915495931</c:v>
                  </c:pt>
                  <c:pt idx="12">
                    <c:v>0.30472920767724621</c:v>
                  </c:pt>
                </c:numCache>
              </c:numRef>
            </c:plus>
            <c:minus>
              <c:numRef>
                <c:f>'Full (2)'!$C$48:$AJ$48</c:f>
                <c:numCache>
                  <c:formatCode>General</c:formatCode>
                  <c:ptCount val="34"/>
                  <c:pt idx="0">
                    <c:v>0.66863598024192072</c:v>
                  </c:pt>
                  <c:pt idx="1">
                    <c:v>0.91116808149060668</c:v>
                  </c:pt>
                  <c:pt idx="2">
                    <c:v>0.53429364301823479</c:v>
                  </c:pt>
                  <c:pt idx="3">
                    <c:v>0.98534719307921692</c:v>
                  </c:pt>
                  <c:pt idx="4">
                    <c:v>0.61452124750602699</c:v>
                  </c:pt>
                  <c:pt idx="5">
                    <c:v>0.74691283820723486</c:v>
                  </c:pt>
                  <c:pt idx="6">
                    <c:v>0.6495653817632101</c:v>
                  </c:pt>
                  <c:pt idx="7">
                    <c:v>0.73319557934820978</c:v>
                  </c:pt>
                  <c:pt idx="8">
                    <c:v>0.66007855873653687</c:v>
                  </c:pt>
                  <c:pt idx="9">
                    <c:v>0.71975433051583382</c:v>
                  </c:pt>
                  <c:pt idx="10">
                    <c:v>0.7938780915495931</c:v>
                  </c:pt>
                  <c:pt idx="12">
                    <c:v>0.30472920767724621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'Full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'Full (2)'!$C$50:$M$50</c:f>
              <c:numCache>
                <c:formatCode>0.00</c:formatCode>
                <c:ptCount val="11"/>
                <c:pt idx="0">
                  <c:v>4.0600000000000005</c:v>
                </c:pt>
                <c:pt idx="1">
                  <c:v>6.0454545454545459</c:v>
                </c:pt>
                <c:pt idx="2">
                  <c:v>4.2181818181818178</c:v>
                </c:pt>
                <c:pt idx="3">
                  <c:v>5.1090909090909085</c:v>
                </c:pt>
                <c:pt idx="4">
                  <c:v>3.0818181818181816</c:v>
                </c:pt>
                <c:pt idx="5">
                  <c:v>6.2636363636363646</c:v>
                </c:pt>
                <c:pt idx="6">
                  <c:v>3.5900000000000007</c:v>
                </c:pt>
                <c:pt idx="7">
                  <c:v>6.6909090909090914</c:v>
                </c:pt>
                <c:pt idx="8">
                  <c:v>3.4200000000000004</c:v>
                </c:pt>
                <c:pt idx="9">
                  <c:v>4.8099999999999996</c:v>
                </c:pt>
                <c:pt idx="10">
                  <c:v>4.6090909090909085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9A-4727-8014-7CFD95EE62E4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'Full (2)'!$C$79:$M$79</c:f>
                <c:numCache>
                  <c:formatCode>General</c:formatCode>
                  <c:ptCount val="11"/>
                  <c:pt idx="0">
                    <c:v>0.63666226759185884</c:v>
                  </c:pt>
                  <c:pt idx="1">
                    <c:v>0.64672090880401956</c:v>
                  </c:pt>
                  <c:pt idx="2">
                    <c:v>0.7513733981657017</c:v>
                  </c:pt>
                  <c:pt idx="3">
                    <c:v>0.74502204748562173</c:v>
                  </c:pt>
                  <c:pt idx="4">
                    <c:v>0.53228029650700659</c:v>
                  </c:pt>
                  <c:pt idx="5">
                    <c:v>0.80749587415469792</c:v>
                  </c:pt>
                  <c:pt idx="6">
                    <c:v>0.52595446492405984</c:v>
                  </c:pt>
                  <c:pt idx="7">
                    <c:v>0.68540872767053584</c:v>
                  </c:pt>
                  <c:pt idx="8">
                    <c:v>0.80509112352063439</c:v>
                  </c:pt>
                  <c:pt idx="9">
                    <c:v>0.88100608236930877</c:v>
                  </c:pt>
                  <c:pt idx="10">
                    <c:v>0.57034135059484015</c:v>
                  </c:pt>
                </c:numCache>
              </c:numRef>
            </c:plus>
            <c:minus>
              <c:numRef>
                <c:f>'Full (2)'!$C$79:$M$79</c:f>
                <c:numCache>
                  <c:formatCode>General</c:formatCode>
                  <c:ptCount val="11"/>
                  <c:pt idx="0">
                    <c:v>0.63666226759185884</c:v>
                  </c:pt>
                  <c:pt idx="1">
                    <c:v>0.64672090880401956</c:v>
                  </c:pt>
                  <c:pt idx="2">
                    <c:v>0.7513733981657017</c:v>
                  </c:pt>
                  <c:pt idx="3">
                    <c:v>0.74502204748562173</c:v>
                  </c:pt>
                  <c:pt idx="4">
                    <c:v>0.53228029650700659</c:v>
                  </c:pt>
                  <c:pt idx="5">
                    <c:v>0.80749587415469792</c:v>
                  </c:pt>
                  <c:pt idx="6">
                    <c:v>0.52595446492405984</c:v>
                  </c:pt>
                  <c:pt idx="7">
                    <c:v>0.68540872767053584</c:v>
                  </c:pt>
                  <c:pt idx="8">
                    <c:v>0.80509112352063439</c:v>
                  </c:pt>
                  <c:pt idx="9">
                    <c:v>0.88100608236930877</c:v>
                  </c:pt>
                  <c:pt idx="10">
                    <c:v>0.57034135059484015</c:v>
                  </c:pt>
                </c:numCache>
              </c:numRef>
            </c:minus>
          </c:errBars>
          <c:cat>
            <c:numRef>
              <c:f>'Full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'Full (2)'!$C$77:$M$77</c:f>
              <c:numCache>
                <c:formatCode>0.00</c:formatCode>
                <c:ptCount val="11"/>
                <c:pt idx="0">
                  <c:v>4.254545454545454</c:v>
                </c:pt>
                <c:pt idx="1">
                  <c:v>6.2545454545454557</c:v>
                </c:pt>
                <c:pt idx="2">
                  <c:v>5.0272727272727273</c:v>
                </c:pt>
                <c:pt idx="3">
                  <c:v>6.6181818181818191</c:v>
                </c:pt>
                <c:pt idx="4">
                  <c:v>2.3636363636363638</c:v>
                </c:pt>
                <c:pt idx="5">
                  <c:v>5.4363636363636365</c:v>
                </c:pt>
                <c:pt idx="6">
                  <c:v>4.3090909090909086</c:v>
                </c:pt>
                <c:pt idx="7">
                  <c:v>5.8181818181818175</c:v>
                </c:pt>
                <c:pt idx="8">
                  <c:v>4.41</c:v>
                </c:pt>
                <c:pt idx="9">
                  <c:v>6.4700000000000006</c:v>
                </c:pt>
                <c:pt idx="10">
                  <c:v>4.0272727272727282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89A-4727-8014-7CFD95EE6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Full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'Full (2)'!$S$5:$S$7</c:f>
                <c:numCache>
                  <c:formatCode>General</c:formatCode>
                  <c:ptCount val="3"/>
                  <c:pt idx="0">
                    <c:v>0.33316809558423133</c:v>
                  </c:pt>
                  <c:pt idx="1">
                    <c:v>0.48286896540460439</c:v>
                  </c:pt>
                  <c:pt idx="2">
                    <c:v>0.43991482463488618</c:v>
                  </c:pt>
                </c:numCache>
              </c:numRef>
            </c:plus>
            <c:minus>
              <c:numRef>
                <c:f>'Full (2)'!$S$5:$S$7</c:f>
                <c:numCache>
                  <c:formatCode>General</c:formatCode>
                  <c:ptCount val="3"/>
                  <c:pt idx="0">
                    <c:v>0.33316809558423133</c:v>
                  </c:pt>
                  <c:pt idx="1">
                    <c:v>0.48286896540460439</c:v>
                  </c:pt>
                  <c:pt idx="2">
                    <c:v>0.43991482463488618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'Full 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'Full (2)'!$R$5:$R$7</c:f>
              <c:numCache>
                <c:formatCode>0.00</c:formatCode>
                <c:ptCount val="3"/>
                <c:pt idx="0">
                  <c:v>4.745336481700118</c:v>
                </c:pt>
                <c:pt idx="1">
                  <c:v>4.7467493112947654</c:v>
                </c:pt>
                <c:pt idx="2">
                  <c:v>5.00305785123967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ED-4034-A2D6-A28133737E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Full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Strong Desire</a:t>
            </a:r>
          </a:p>
        </c:rich>
      </c:tx>
      <c:layout>
        <c:manualLayout>
          <c:xMode val="edge"/>
          <c:yMode val="edge"/>
          <c:x val="0.31288756511077509"/>
          <c:y val="2.12569884641127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'Strong Desire (2)'!$C$21:$AC$21</c:f>
                <c:numCache>
                  <c:formatCode>General</c:formatCode>
                  <c:ptCount val="27"/>
                  <c:pt idx="0">
                    <c:v>0.66974195995867902</c:v>
                  </c:pt>
                  <c:pt idx="1">
                    <c:v>0.73093184609535544</c:v>
                  </c:pt>
                  <c:pt idx="2">
                    <c:v>0.80914283115660224</c:v>
                  </c:pt>
                  <c:pt idx="3">
                    <c:v>0.81448378644626118</c:v>
                  </c:pt>
                  <c:pt idx="4">
                    <c:v>0.62629260273647236</c:v>
                  </c:pt>
                  <c:pt idx="5">
                    <c:v>0.55082009565535794</c:v>
                  </c:pt>
                  <c:pt idx="6">
                    <c:v>0.68837295358862249</c:v>
                  </c:pt>
                  <c:pt idx="7">
                    <c:v>0.49037709670181073</c:v>
                  </c:pt>
                  <c:pt idx="8">
                    <c:v>0.51298788061372913</c:v>
                  </c:pt>
                  <c:pt idx="9">
                    <c:v>0.64594305030894494</c:v>
                  </c:pt>
                  <c:pt idx="10">
                    <c:v>0.94718882313225505</c:v>
                  </c:pt>
                  <c:pt idx="12">
                    <c:v>0.47233073168148981</c:v>
                  </c:pt>
                </c:numCache>
              </c:numRef>
            </c:plus>
            <c:minus>
              <c:numRef>
                <c:f>'Strong Desire (2)'!$C$21:$AC$21</c:f>
                <c:numCache>
                  <c:formatCode>General</c:formatCode>
                  <c:ptCount val="27"/>
                  <c:pt idx="0">
                    <c:v>0.66974195995867902</c:v>
                  </c:pt>
                  <c:pt idx="1">
                    <c:v>0.73093184609535544</c:v>
                  </c:pt>
                  <c:pt idx="2">
                    <c:v>0.80914283115660224</c:v>
                  </c:pt>
                  <c:pt idx="3">
                    <c:v>0.81448378644626118</c:v>
                  </c:pt>
                  <c:pt idx="4">
                    <c:v>0.62629260273647236</c:v>
                  </c:pt>
                  <c:pt idx="5">
                    <c:v>0.55082009565535794</c:v>
                  </c:pt>
                  <c:pt idx="6">
                    <c:v>0.68837295358862249</c:v>
                  </c:pt>
                  <c:pt idx="7">
                    <c:v>0.49037709670181073</c:v>
                  </c:pt>
                  <c:pt idx="8">
                    <c:v>0.51298788061372913</c:v>
                  </c:pt>
                  <c:pt idx="9">
                    <c:v>0.64594305030894494</c:v>
                  </c:pt>
                  <c:pt idx="10">
                    <c:v>0.94718882313225505</c:v>
                  </c:pt>
                  <c:pt idx="12">
                    <c:v>0.47233073168148981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'Strong Desire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'Strong Desire (2)'!$C$23:$M$23</c:f>
              <c:numCache>
                <c:formatCode>0.00</c:formatCode>
                <c:ptCount val="11"/>
                <c:pt idx="0">
                  <c:v>3.727272727272728</c:v>
                </c:pt>
                <c:pt idx="1">
                  <c:v>3.4090909090909083</c:v>
                </c:pt>
                <c:pt idx="2">
                  <c:v>5.58</c:v>
                </c:pt>
                <c:pt idx="3">
                  <c:v>3.0909090909090908</c:v>
                </c:pt>
                <c:pt idx="4">
                  <c:v>5.64</c:v>
                </c:pt>
                <c:pt idx="5">
                  <c:v>2.7181818181818183</c:v>
                </c:pt>
                <c:pt idx="6">
                  <c:v>5.8181818181818183</c:v>
                </c:pt>
                <c:pt idx="7">
                  <c:v>2.41</c:v>
                </c:pt>
                <c:pt idx="8">
                  <c:v>3.7909090909090906</c:v>
                </c:pt>
                <c:pt idx="9">
                  <c:v>2.4</c:v>
                </c:pt>
                <c:pt idx="10">
                  <c:v>4.28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50-4B1F-BF0B-8EB9DC1AA558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'Strong Desire (2)'!$C$48:$AJ$48</c:f>
                <c:numCache>
                  <c:formatCode>General</c:formatCode>
                  <c:ptCount val="34"/>
                  <c:pt idx="0">
                    <c:v>0.43567742059328118</c:v>
                  </c:pt>
                  <c:pt idx="1">
                    <c:v>0.68908151428792042</c:v>
                  </c:pt>
                  <c:pt idx="2">
                    <c:v>0.52205886118852018</c:v>
                  </c:pt>
                  <c:pt idx="3">
                    <c:v>0.54727977444370401</c:v>
                  </c:pt>
                  <c:pt idx="4">
                    <c:v>0.83713979137479244</c:v>
                  </c:pt>
                  <c:pt idx="5">
                    <c:v>0.56551129988978155</c:v>
                  </c:pt>
                  <c:pt idx="6">
                    <c:v>0.75838522410985054</c:v>
                  </c:pt>
                  <c:pt idx="7">
                    <c:v>0.44573738701371929</c:v>
                  </c:pt>
                  <c:pt idx="8">
                    <c:v>0.55424289367134461</c:v>
                  </c:pt>
                  <c:pt idx="9">
                    <c:v>0.67310902354355462</c:v>
                  </c:pt>
                  <c:pt idx="10">
                    <c:v>0.86653262366675432</c:v>
                  </c:pt>
                  <c:pt idx="12">
                    <c:v>0.47233073168148981</c:v>
                  </c:pt>
                </c:numCache>
              </c:numRef>
            </c:plus>
            <c:minus>
              <c:numRef>
                <c:f>'Strong Desire (2)'!$C$48:$AJ$48</c:f>
                <c:numCache>
                  <c:formatCode>General</c:formatCode>
                  <c:ptCount val="34"/>
                  <c:pt idx="0">
                    <c:v>0.43567742059328118</c:v>
                  </c:pt>
                  <c:pt idx="1">
                    <c:v>0.68908151428792042</c:v>
                  </c:pt>
                  <c:pt idx="2">
                    <c:v>0.52205886118852018</c:v>
                  </c:pt>
                  <c:pt idx="3">
                    <c:v>0.54727977444370401</c:v>
                  </c:pt>
                  <c:pt idx="4">
                    <c:v>0.83713979137479244</c:v>
                  </c:pt>
                  <c:pt idx="5">
                    <c:v>0.56551129988978155</c:v>
                  </c:pt>
                  <c:pt idx="6">
                    <c:v>0.75838522410985054</c:v>
                  </c:pt>
                  <c:pt idx="7">
                    <c:v>0.44573738701371929</c:v>
                  </c:pt>
                  <c:pt idx="8">
                    <c:v>0.55424289367134461</c:v>
                  </c:pt>
                  <c:pt idx="9">
                    <c:v>0.67310902354355462</c:v>
                  </c:pt>
                  <c:pt idx="10">
                    <c:v>0.86653262366675432</c:v>
                  </c:pt>
                  <c:pt idx="12">
                    <c:v>0.47233073168148981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'Strong Desire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'Strong Desire (2)'!$C$50:$M$50</c:f>
              <c:numCache>
                <c:formatCode>0.00</c:formatCode>
                <c:ptCount val="11"/>
                <c:pt idx="0">
                  <c:v>3.7</c:v>
                </c:pt>
                <c:pt idx="1">
                  <c:v>1.7999999999999998</c:v>
                </c:pt>
                <c:pt idx="2">
                  <c:v>3.2363636363636363</c:v>
                </c:pt>
                <c:pt idx="3">
                  <c:v>1.7272727272727273</c:v>
                </c:pt>
                <c:pt idx="4">
                  <c:v>5.918181818181818</c:v>
                </c:pt>
                <c:pt idx="5">
                  <c:v>1.781818181818182</c:v>
                </c:pt>
                <c:pt idx="6">
                  <c:v>4.0200000000000005</c:v>
                </c:pt>
                <c:pt idx="7">
                  <c:v>1.7727272727272727</c:v>
                </c:pt>
                <c:pt idx="8">
                  <c:v>3.5199999999999996</c:v>
                </c:pt>
                <c:pt idx="9">
                  <c:v>2.5090909090909093</c:v>
                </c:pt>
                <c:pt idx="10">
                  <c:v>3.8636363636363629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950-4B1F-BF0B-8EB9DC1AA558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'Strong Desire (2)'!$C$79:$M$79</c:f>
                <c:numCache>
                  <c:formatCode>General</c:formatCode>
                  <c:ptCount val="11"/>
                  <c:pt idx="0">
                    <c:v>0.7447224786777511</c:v>
                  </c:pt>
                  <c:pt idx="1">
                    <c:v>0.80283588269674055</c:v>
                  </c:pt>
                  <c:pt idx="2">
                    <c:v>0.80258878657166532</c:v>
                  </c:pt>
                  <c:pt idx="3">
                    <c:v>0.89585823849037316</c:v>
                  </c:pt>
                  <c:pt idx="4">
                    <c:v>0.72222109203838913</c:v>
                  </c:pt>
                  <c:pt idx="5">
                    <c:v>0.84759260446307316</c:v>
                  </c:pt>
                  <c:pt idx="6">
                    <c:v>0.74465589146545708</c:v>
                  </c:pt>
                  <c:pt idx="7">
                    <c:v>0.85475819402210718</c:v>
                  </c:pt>
                  <c:pt idx="8">
                    <c:v>0.87987602432491485</c:v>
                  </c:pt>
                  <c:pt idx="9">
                    <c:v>0.82219219164377866</c:v>
                  </c:pt>
                  <c:pt idx="10">
                    <c:v>0.91771365202193533</c:v>
                  </c:pt>
                </c:numCache>
              </c:numRef>
            </c:plus>
            <c:minus>
              <c:numRef>
                <c:f>'Strong Desire (2)'!$C$79:$M$79</c:f>
                <c:numCache>
                  <c:formatCode>General</c:formatCode>
                  <c:ptCount val="11"/>
                  <c:pt idx="0">
                    <c:v>0.7447224786777511</c:v>
                  </c:pt>
                  <c:pt idx="1">
                    <c:v>0.80283588269674055</c:v>
                  </c:pt>
                  <c:pt idx="2">
                    <c:v>0.80258878657166532</c:v>
                  </c:pt>
                  <c:pt idx="3">
                    <c:v>0.89585823849037316</c:v>
                  </c:pt>
                  <c:pt idx="4">
                    <c:v>0.72222109203838913</c:v>
                  </c:pt>
                  <c:pt idx="5">
                    <c:v>0.84759260446307316</c:v>
                  </c:pt>
                  <c:pt idx="6">
                    <c:v>0.74465589146545708</c:v>
                  </c:pt>
                  <c:pt idx="7">
                    <c:v>0.85475819402210718</c:v>
                  </c:pt>
                  <c:pt idx="8">
                    <c:v>0.87987602432491485</c:v>
                  </c:pt>
                  <c:pt idx="9">
                    <c:v>0.82219219164377866</c:v>
                  </c:pt>
                  <c:pt idx="10">
                    <c:v>0.91771365202193533</c:v>
                  </c:pt>
                </c:numCache>
              </c:numRef>
            </c:minus>
          </c:errBars>
          <c:cat>
            <c:numRef>
              <c:f>'Strong Desire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'Strong Desire (2)'!$C$77:$M$77</c:f>
              <c:numCache>
                <c:formatCode>0.00</c:formatCode>
                <c:ptCount val="11"/>
                <c:pt idx="0">
                  <c:v>5.1454545454545464</c:v>
                </c:pt>
                <c:pt idx="1">
                  <c:v>2.6</c:v>
                </c:pt>
                <c:pt idx="2">
                  <c:v>3.6818181818181817</c:v>
                </c:pt>
                <c:pt idx="3">
                  <c:v>2.4272727272727272</c:v>
                </c:pt>
                <c:pt idx="4">
                  <c:v>5.4181818181818189</c:v>
                </c:pt>
                <c:pt idx="5">
                  <c:v>3.5636363636363639</c:v>
                </c:pt>
                <c:pt idx="6">
                  <c:v>4.581818181818182</c:v>
                </c:pt>
                <c:pt idx="7">
                  <c:v>3.2545454545454544</c:v>
                </c:pt>
                <c:pt idx="8">
                  <c:v>3.8600000000000003</c:v>
                </c:pt>
                <c:pt idx="9">
                  <c:v>2.2399999999999998</c:v>
                </c:pt>
                <c:pt idx="10">
                  <c:v>3.872727272727273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950-4B1F-BF0B-8EB9DC1AA5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Strong Desire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'Strong Desire (2)'!$S$5:$S$7</c:f>
                <c:numCache>
                  <c:formatCode>General</c:formatCode>
                  <c:ptCount val="3"/>
                  <c:pt idx="0">
                    <c:v>0.50611888458331045</c:v>
                  </c:pt>
                  <c:pt idx="1">
                    <c:v>0.4141650834444065</c:v>
                  </c:pt>
                  <c:pt idx="2">
                    <c:v>0.64458026946948854</c:v>
                  </c:pt>
                </c:numCache>
              </c:numRef>
            </c:plus>
            <c:minus>
              <c:numRef>
                <c:f>'Strong Desire (2)'!$S$5:$S$7</c:f>
                <c:numCache>
                  <c:formatCode>General</c:formatCode>
                  <c:ptCount val="3"/>
                  <c:pt idx="0">
                    <c:v>0.50611888458331045</c:v>
                  </c:pt>
                  <c:pt idx="1">
                    <c:v>0.4141650834444065</c:v>
                  </c:pt>
                  <c:pt idx="2">
                    <c:v>0.64458026946948854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'Strong Desire 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'Strong Desire (2)'!$R$5:$R$7</c:f>
              <c:numCache>
                <c:formatCode>0.00</c:formatCode>
                <c:ptCount val="3"/>
                <c:pt idx="0">
                  <c:v>3.9232113341204244</c:v>
                </c:pt>
                <c:pt idx="1">
                  <c:v>3.1012396694214872</c:v>
                </c:pt>
                <c:pt idx="2">
                  <c:v>3.7089256198347105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8B-44BB-8066-29E7525BF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Strong Desire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Quantity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'Quantity (2)'!$C$21:$AC$21</c:f>
                <c:numCache>
                  <c:formatCode>General</c:formatCode>
                  <c:ptCount val="27"/>
                  <c:pt idx="0">
                    <c:v>0.55217659303794264</c:v>
                  </c:pt>
                  <c:pt idx="1">
                    <c:v>0.71265614982176917</c:v>
                  </c:pt>
                  <c:pt idx="2">
                    <c:v>0.61255797499279485</c:v>
                  </c:pt>
                  <c:pt idx="3">
                    <c:v>0.70662003133711759</c:v>
                  </c:pt>
                  <c:pt idx="4">
                    <c:v>0.54982090748081747</c:v>
                  </c:pt>
                  <c:pt idx="5">
                    <c:v>0.48826506917634166</c:v>
                  </c:pt>
                  <c:pt idx="6">
                    <c:v>0.56543426593275026</c:v>
                  </c:pt>
                  <c:pt idx="7">
                    <c:v>0.64952196874223411</c:v>
                  </c:pt>
                  <c:pt idx="8">
                    <c:v>0.52300607409030486</c:v>
                  </c:pt>
                  <c:pt idx="9">
                    <c:v>0.56891709999495255</c:v>
                  </c:pt>
                  <c:pt idx="10">
                    <c:v>0.82254225276015946</c:v>
                  </c:pt>
                  <c:pt idx="12">
                    <c:v>0.35599140492964715</c:v>
                  </c:pt>
                </c:numCache>
              </c:numRef>
            </c:plus>
            <c:minus>
              <c:numRef>
                <c:f>'Quantity (2)'!$C$21:$AC$21</c:f>
                <c:numCache>
                  <c:formatCode>General</c:formatCode>
                  <c:ptCount val="27"/>
                  <c:pt idx="0">
                    <c:v>0.55217659303794264</c:v>
                  </c:pt>
                  <c:pt idx="1">
                    <c:v>0.71265614982176917</c:v>
                  </c:pt>
                  <c:pt idx="2">
                    <c:v>0.61255797499279485</c:v>
                  </c:pt>
                  <c:pt idx="3">
                    <c:v>0.70662003133711759</c:v>
                  </c:pt>
                  <c:pt idx="4">
                    <c:v>0.54982090748081747</c:v>
                  </c:pt>
                  <c:pt idx="5">
                    <c:v>0.48826506917634166</c:v>
                  </c:pt>
                  <c:pt idx="6">
                    <c:v>0.56543426593275026</c:v>
                  </c:pt>
                  <c:pt idx="7">
                    <c:v>0.64952196874223411</c:v>
                  </c:pt>
                  <c:pt idx="8">
                    <c:v>0.52300607409030486</c:v>
                  </c:pt>
                  <c:pt idx="9">
                    <c:v>0.56891709999495255</c:v>
                  </c:pt>
                  <c:pt idx="10">
                    <c:v>0.82254225276015946</c:v>
                  </c:pt>
                  <c:pt idx="12">
                    <c:v>0.35599140492964715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'Quantity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'Quantity (2)'!$C$23:$M$23</c:f>
              <c:numCache>
                <c:formatCode>0.00</c:formatCode>
                <c:ptCount val="11"/>
                <c:pt idx="0">
                  <c:v>3.8181818181818183</c:v>
                </c:pt>
                <c:pt idx="1">
                  <c:v>2.8090909090909091</c:v>
                </c:pt>
                <c:pt idx="2">
                  <c:v>5.46</c:v>
                </c:pt>
                <c:pt idx="3">
                  <c:v>3.3181818181818183</c:v>
                </c:pt>
                <c:pt idx="4">
                  <c:v>6.660000000000001</c:v>
                </c:pt>
                <c:pt idx="5">
                  <c:v>3.0090909090909093</c:v>
                </c:pt>
                <c:pt idx="6">
                  <c:v>6</c:v>
                </c:pt>
                <c:pt idx="7">
                  <c:v>3.13</c:v>
                </c:pt>
                <c:pt idx="8">
                  <c:v>4.6363636363636367</c:v>
                </c:pt>
                <c:pt idx="9">
                  <c:v>2.1900000000000004</c:v>
                </c:pt>
                <c:pt idx="10">
                  <c:v>4.9399999999999995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25-441A-AFDB-095AA3AEB009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'Quantity (2)'!$C$48:$AJ$48</c:f>
                <c:numCache>
                  <c:formatCode>General</c:formatCode>
                  <c:ptCount val="34"/>
                  <c:pt idx="0">
                    <c:v>0.50125767750654904</c:v>
                  </c:pt>
                  <c:pt idx="1">
                    <c:v>0.73929737322717859</c:v>
                  </c:pt>
                  <c:pt idx="2">
                    <c:v>0.52648059620637266</c:v>
                  </c:pt>
                  <c:pt idx="3">
                    <c:v>0.53016578310539564</c:v>
                  </c:pt>
                  <c:pt idx="4">
                    <c:v>0.71937472849690842</c:v>
                  </c:pt>
                  <c:pt idx="5">
                    <c:v>0.62188618270743423</c:v>
                  </c:pt>
                  <c:pt idx="6">
                    <c:v>0.48842149374854005</c:v>
                  </c:pt>
                  <c:pt idx="7">
                    <c:v>0.44876936102405601</c:v>
                  </c:pt>
                  <c:pt idx="8">
                    <c:v>0.50266880341426201</c:v>
                  </c:pt>
                  <c:pt idx="9">
                    <c:v>0.73508399849846084</c:v>
                  </c:pt>
                  <c:pt idx="10">
                    <c:v>0.77706713566675423</c:v>
                  </c:pt>
                  <c:pt idx="12">
                    <c:v>0.35599140492964715</c:v>
                  </c:pt>
                </c:numCache>
              </c:numRef>
            </c:plus>
            <c:minus>
              <c:numRef>
                <c:f>'Quantity (2)'!$C$48:$AJ$48</c:f>
                <c:numCache>
                  <c:formatCode>General</c:formatCode>
                  <c:ptCount val="34"/>
                  <c:pt idx="0">
                    <c:v>0.50125767750654904</c:v>
                  </c:pt>
                  <c:pt idx="1">
                    <c:v>0.73929737322717859</c:v>
                  </c:pt>
                  <c:pt idx="2">
                    <c:v>0.52648059620637266</c:v>
                  </c:pt>
                  <c:pt idx="3">
                    <c:v>0.53016578310539564</c:v>
                  </c:pt>
                  <c:pt idx="4">
                    <c:v>0.71937472849690842</c:v>
                  </c:pt>
                  <c:pt idx="5">
                    <c:v>0.62188618270743423</c:v>
                  </c:pt>
                  <c:pt idx="6">
                    <c:v>0.48842149374854005</c:v>
                  </c:pt>
                  <c:pt idx="7">
                    <c:v>0.44876936102405601</c:v>
                  </c:pt>
                  <c:pt idx="8">
                    <c:v>0.50266880341426201</c:v>
                  </c:pt>
                  <c:pt idx="9">
                    <c:v>0.73508399849846084</c:v>
                  </c:pt>
                  <c:pt idx="10">
                    <c:v>0.77706713566675423</c:v>
                  </c:pt>
                  <c:pt idx="12">
                    <c:v>0.35599140492964715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'Quantity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'Quantity (2)'!$C$50:$M$50</c:f>
              <c:numCache>
                <c:formatCode>0.00</c:formatCode>
                <c:ptCount val="11"/>
                <c:pt idx="0">
                  <c:v>3.78</c:v>
                </c:pt>
                <c:pt idx="1">
                  <c:v>2.3454545454545452</c:v>
                </c:pt>
                <c:pt idx="2">
                  <c:v>4.6727272727272728</c:v>
                </c:pt>
                <c:pt idx="3">
                  <c:v>2.1909090909090914</c:v>
                </c:pt>
                <c:pt idx="4">
                  <c:v>5.8</c:v>
                </c:pt>
                <c:pt idx="5">
                  <c:v>2.1909090909090909</c:v>
                </c:pt>
                <c:pt idx="6">
                  <c:v>4.3600000000000003</c:v>
                </c:pt>
                <c:pt idx="7">
                  <c:v>2.045454545454545</c:v>
                </c:pt>
                <c:pt idx="8">
                  <c:v>3.4899999999999998</c:v>
                </c:pt>
                <c:pt idx="9">
                  <c:v>3.0272727272727269</c:v>
                </c:pt>
                <c:pt idx="10">
                  <c:v>3.6999999999999997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25-441A-AFDB-095AA3AEB009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'Quantity (2)'!$C$79:$M$79</c:f>
                <c:numCache>
                  <c:formatCode>General</c:formatCode>
                  <c:ptCount val="11"/>
                  <c:pt idx="0">
                    <c:v>0.84587477337452543</c:v>
                  </c:pt>
                  <c:pt idx="1">
                    <c:v>0.44075442460617165</c:v>
                  </c:pt>
                  <c:pt idx="2">
                    <c:v>0.7388286463010495</c:v>
                  </c:pt>
                  <c:pt idx="3">
                    <c:v>0.74729263410777425</c:v>
                  </c:pt>
                  <c:pt idx="4">
                    <c:v>0.5906572890076357</c:v>
                  </c:pt>
                  <c:pt idx="5">
                    <c:v>0.81557159391030098</c:v>
                  </c:pt>
                  <c:pt idx="6">
                    <c:v>0.65613443492489709</c:v>
                  </c:pt>
                  <c:pt idx="7">
                    <c:v>0.69854630637400161</c:v>
                  </c:pt>
                  <c:pt idx="8">
                    <c:v>0.86785466362272734</c:v>
                  </c:pt>
                  <c:pt idx="9">
                    <c:v>0.80179092466096613</c:v>
                  </c:pt>
                  <c:pt idx="10">
                    <c:v>0.71202191441806806</c:v>
                  </c:pt>
                </c:numCache>
              </c:numRef>
            </c:plus>
            <c:minus>
              <c:numRef>
                <c:f>'Quantity (2)'!$C$79:$M$79</c:f>
                <c:numCache>
                  <c:formatCode>General</c:formatCode>
                  <c:ptCount val="11"/>
                  <c:pt idx="0">
                    <c:v>0.84587477337452543</c:v>
                  </c:pt>
                  <c:pt idx="1">
                    <c:v>0.44075442460617165</c:v>
                  </c:pt>
                  <c:pt idx="2">
                    <c:v>0.7388286463010495</c:v>
                  </c:pt>
                  <c:pt idx="3">
                    <c:v>0.74729263410777425</c:v>
                  </c:pt>
                  <c:pt idx="4">
                    <c:v>0.5906572890076357</c:v>
                  </c:pt>
                  <c:pt idx="5">
                    <c:v>0.81557159391030098</c:v>
                  </c:pt>
                  <c:pt idx="6">
                    <c:v>0.65613443492489709</c:v>
                  </c:pt>
                  <c:pt idx="7">
                    <c:v>0.69854630637400161</c:v>
                  </c:pt>
                  <c:pt idx="8">
                    <c:v>0.86785466362272734</c:v>
                  </c:pt>
                  <c:pt idx="9">
                    <c:v>0.80179092466096613</c:v>
                  </c:pt>
                  <c:pt idx="10">
                    <c:v>0.71202191441806806</c:v>
                  </c:pt>
                </c:numCache>
              </c:numRef>
            </c:minus>
          </c:errBars>
          <c:cat>
            <c:numRef>
              <c:f>'Quantity 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'Quantity (2)'!$C$77:$M$77</c:f>
              <c:numCache>
                <c:formatCode>0.00</c:formatCode>
                <c:ptCount val="11"/>
                <c:pt idx="0">
                  <c:v>5.036363636363637</c:v>
                </c:pt>
                <c:pt idx="1">
                  <c:v>2.290909090909091</c:v>
                </c:pt>
                <c:pt idx="2">
                  <c:v>4.3636363636363633</c:v>
                </c:pt>
                <c:pt idx="3">
                  <c:v>2.4909090909090907</c:v>
                </c:pt>
                <c:pt idx="4">
                  <c:v>5.6181818181818191</c:v>
                </c:pt>
                <c:pt idx="5">
                  <c:v>3.6545454545454543</c:v>
                </c:pt>
                <c:pt idx="6">
                  <c:v>5.081818181818182</c:v>
                </c:pt>
                <c:pt idx="7">
                  <c:v>2.8818181818181823</c:v>
                </c:pt>
                <c:pt idx="8">
                  <c:v>3.6400000000000006</c:v>
                </c:pt>
                <c:pt idx="9">
                  <c:v>2.34</c:v>
                </c:pt>
                <c:pt idx="10">
                  <c:v>4.8454545454545448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25-441A-AFDB-095AA3AEB0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Quantity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'Quantity (2)'!$S$5:$S$7</c:f>
                <c:numCache>
                  <c:formatCode>General</c:formatCode>
                  <c:ptCount val="3"/>
                  <c:pt idx="0">
                    <c:v>0.37170439012982592</c:v>
                  </c:pt>
                  <c:pt idx="1">
                    <c:v>0.38390666206578083</c:v>
                  </c:pt>
                  <c:pt idx="2">
                    <c:v>0.52459862462574569</c:v>
                  </c:pt>
                </c:numCache>
              </c:numRef>
            </c:plus>
            <c:minus>
              <c:numRef>
                <c:f>'Quantity (2)'!$S$5:$S$7</c:f>
                <c:numCache>
                  <c:formatCode>General</c:formatCode>
                  <c:ptCount val="3"/>
                  <c:pt idx="0">
                    <c:v>0.37170439012982592</c:v>
                  </c:pt>
                  <c:pt idx="1">
                    <c:v>0.38390666206578083</c:v>
                  </c:pt>
                  <c:pt idx="2">
                    <c:v>0.52459862462574569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'Quantity 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'Quantity (2)'!$R$5:$R$7</c:f>
              <c:numCache>
                <c:formatCode>0.00</c:formatCode>
                <c:ptCount val="3"/>
                <c:pt idx="0">
                  <c:v>4.2011452184179454</c:v>
                </c:pt>
                <c:pt idx="1">
                  <c:v>3.4495224977043164</c:v>
                </c:pt>
                <c:pt idx="2">
                  <c:v>3.8595041322314048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2D-425C-8455-B7A757D26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Quantity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Nauseated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Nauseated!$C$21:$AC$21</c:f>
                <c:numCache>
                  <c:formatCode>General</c:formatCode>
                  <c:ptCount val="27"/>
                  <c:pt idx="0">
                    <c:v>0.51980959995177101</c:v>
                  </c:pt>
                  <c:pt idx="1">
                    <c:v>0.17269404252385873</c:v>
                  </c:pt>
                  <c:pt idx="2">
                    <c:v>0.14740173922743494</c:v>
                  </c:pt>
                  <c:pt idx="3">
                    <c:v>0.29703926210574128</c:v>
                  </c:pt>
                  <c:pt idx="4">
                    <c:v>0.71555234016468139</c:v>
                  </c:pt>
                  <c:pt idx="5">
                    <c:v>0.17188791273808215</c:v>
                  </c:pt>
                  <c:pt idx="6">
                    <c:v>0.40963768174208576</c:v>
                  </c:pt>
                  <c:pt idx="7">
                    <c:v>0.26804567679499114</c:v>
                  </c:pt>
                  <c:pt idx="8">
                    <c:v>0.19545014089469873</c:v>
                  </c:pt>
                  <c:pt idx="9">
                    <c:v>0.23750598078593918</c:v>
                  </c:pt>
                  <c:pt idx="10">
                    <c:v>0.41538591038389183</c:v>
                  </c:pt>
                  <c:pt idx="12">
                    <c:v>0.24575929987592313</c:v>
                  </c:pt>
                </c:numCache>
              </c:numRef>
            </c:plus>
            <c:minus>
              <c:numRef>
                <c:f>Nauseated!$C$21:$AC$21</c:f>
                <c:numCache>
                  <c:formatCode>General</c:formatCode>
                  <c:ptCount val="27"/>
                  <c:pt idx="0">
                    <c:v>0.51980959995177101</c:v>
                  </c:pt>
                  <c:pt idx="1">
                    <c:v>0.17269404252385873</c:v>
                  </c:pt>
                  <c:pt idx="2">
                    <c:v>0.14740173922743494</c:v>
                  </c:pt>
                  <c:pt idx="3">
                    <c:v>0.29703926210574128</c:v>
                  </c:pt>
                  <c:pt idx="4">
                    <c:v>0.71555234016468139</c:v>
                  </c:pt>
                  <c:pt idx="5">
                    <c:v>0.17188791273808215</c:v>
                  </c:pt>
                  <c:pt idx="6">
                    <c:v>0.40963768174208576</c:v>
                  </c:pt>
                  <c:pt idx="7">
                    <c:v>0.26804567679499114</c:v>
                  </c:pt>
                  <c:pt idx="8">
                    <c:v>0.19545014089469873</c:v>
                  </c:pt>
                  <c:pt idx="9">
                    <c:v>0.23750598078593918</c:v>
                  </c:pt>
                  <c:pt idx="10">
                    <c:v>0.41538591038389183</c:v>
                  </c:pt>
                  <c:pt idx="12">
                    <c:v>0.24575929987592313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Nauseated!$C$3:$M$3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Nauseated!$C$23:$M$23</c:f>
              <c:numCache>
                <c:formatCode>0.00</c:formatCode>
                <c:ptCount val="11"/>
                <c:pt idx="0">
                  <c:v>1.1636363636363638</c:v>
                </c:pt>
                <c:pt idx="1">
                  <c:v>0.52727272727272723</c:v>
                </c:pt>
                <c:pt idx="2">
                  <c:v>0.38999999999999996</c:v>
                </c:pt>
                <c:pt idx="3">
                  <c:v>0.72727272727272729</c:v>
                </c:pt>
                <c:pt idx="4">
                  <c:v>1.3499999999999999</c:v>
                </c:pt>
                <c:pt idx="5">
                  <c:v>0.65454545454545443</c:v>
                </c:pt>
                <c:pt idx="6">
                  <c:v>0.81818181818181823</c:v>
                </c:pt>
                <c:pt idx="7">
                  <c:v>0.73000000000000009</c:v>
                </c:pt>
                <c:pt idx="8">
                  <c:v>0.61818181818181817</c:v>
                </c:pt>
                <c:pt idx="9">
                  <c:v>0.76999999999999991</c:v>
                </c:pt>
                <c:pt idx="10">
                  <c:v>1.2799999999999998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5F1-413A-AAD0-54F79FCF11A1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Nauseated!$C$48:$AJ$48</c:f>
                <c:numCache>
                  <c:formatCode>General</c:formatCode>
                  <c:ptCount val="34"/>
                  <c:pt idx="0">
                    <c:v>0.65592033165734498</c:v>
                  </c:pt>
                  <c:pt idx="1">
                    <c:v>0.29554777083998596</c:v>
                  </c:pt>
                  <c:pt idx="2">
                    <c:v>0.30110906108363239</c:v>
                  </c:pt>
                  <c:pt idx="3">
                    <c:v>0.24605985967941732</c:v>
                  </c:pt>
                  <c:pt idx="4">
                    <c:v>0.24707378360614171</c:v>
                  </c:pt>
                  <c:pt idx="5">
                    <c:v>0.23286750036721038</c:v>
                  </c:pt>
                  <c:pt idx="6">
                    <c:v>0.23884366496998891</c:v>
                  </c:pt>
                  <c:pt idx="7">
                    <c:v>0.15334650799790492</c:v>
                  </c:pt>
                  <c:pt idx="8">
                    <c:v>0.11038652628462038</c:v>
                  </c:pt>
                  <c:pt idx="9">
                    <c:v>9.1701095462872806E-2</c:v>
                  </c:pt>
                  <c:pt idx="10">
                    <c:v>9.0620754864000189E-2</c:v>
                  </c:pt>
                  <c:pt idx="12">
                    <c:v>0.24575929987592313</c:v>
                  </c:pt>
                </c:numCache>
              </c:numRef>
            </c:plus>
            <c:minus>
              <c:numRef>
                <c:f>Nauseated!$C$48:$AJ$48</c:f>
                <c:numCache>
                  <c:formatCode>General</c:formatCode>
                  <c:ptCount val="34"/>
                  <c:pt idx="0">
                    <c:v>0.65592033165734498</c:v>
                  </c:pt>
                  <c:pt idx="1">
                    <c:v>0.29554777083998596</c:v>
                  </c:pt>
                  <c:pt idx="2">
                    <c:v>0.30110906108363239</c:v>
                  </c:pt>
                  <c:pt idx="3">
                    <c:v>0.24605985967941732</c:v>
                  </c:pt>
                  <c:pt idx="4">
                    <c:v>0.24707378360614171</c:v>
                  </c:pt>
                  <c:pt idx="5">
                    <c:v>0.23286750036721038</c:v>
                  </c:pt>
                  <c:pt idx="6">
                    <c:v>0.23884366496998891</c:v>
                  </c:pt>
                  <c:pt idx="7">
                    <c:v>0.15334650799790492</c:v>
                  </c:pt>
                  <c:pt idx="8">
                    <c:v>0.11038652628462038</c:v>
                  </c:pt>
                  <c:pt idx="9">
                    <c:v>9.1701095462872806E-2</c:v>
                  </c:pt>
                  <c:pt idx="10">
                    <c:v>9.0620754864000189E-2</c:v>
                  </c:pt>
                  <c:pt idx="12">
                    <c:v>0.24575929987592313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Nauseated!$C$3:$M$3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Nauseated!$C$50:$M$50</c:f>
              <c:numCache>
                <c:formatCode>0.00</c:formatCode>
                <c:ptCount val="11"/>
                <c:pt idx="0">
                  <c:v>1.25</c:v>
                </c:pt>
                <c:pt idx="1">
                  <c:v>0.82727272727272727</c:v>
                </c:pt>
                <c:pt idx="2">
                  <c:v>0.70000000000000007</c:v>
                </c:pt>
                <c:pt idx="3">
                  <c:v>0.66363636363636369</c:v>
                </c:pt>
                <c:pt idx="4">
                  <c:v>0.73636363636363644</c:v>
                </c:pt>
                <c:pt idx="5">
                  <c:v>0.55454545454545456</c:v>
                </c:pt>
                <c:pt idx="6">
                  <c:v>0.63</c:v>
                </c:pt>
                <c:pt idx="7">
                  <c:v>0.47272727272727266</c:v>
                </c:pt>
                <c:pt idx="8">
                  <c:v>0.48</c:v>
                </c:pt>
                <c:pt idx="9">
                  <c:v>0.30909090909090914</c:v>
                </c:pt>
                <c:pt idx="10">
                  <c:v>0.26363636363636367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F1-413A-AAD0-54F79FCF11A1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Nauseated!$C$79:$M$79</c:f>
                <c:numCache>
                  <c:formatCode>General</c:formatCode>
                  <c:ptCount val="11"/>
                  <c:pt idx="0">
                    <c:v>0.33357566948554151</c:v>
                  </c:pt>
                  <c:pt idx="1">
                    <c:v>0.4663911032138422</c:v>
                  </c:pt>
                  <c:pt idx="2">
                    <c:v>0.32397326693100831</c:v>
                  </c:pt>
                  <c:pt idx="3">
                    <c:v>0.16866025314737179</c:v>
                  </c:pt>
                  <c:pt idx="4">
                    <c:v>0.35065464161472393</c:v>
                  </c:pt>
                  <c:pt idx="5">
                    <c:v>0.14832396974191325</c:v>
                  </c:pt>
                  <c:pt idx="6">
                    <c:v>0.28540242720507031</c:v>
                  </c:pt>
                  <c:pt idx="7">
                    <c:v>0.14293268368751669</c:v>
                  </c:pt>
                  <c:pt idx="8">
                    <c:v>0.12148076291156455</c:v>
                  </c:pt>
                  <c:pt idx="9">
                    <c:v>0.10293667760307593</c:v>
                  </c:pt>
                  <c:pt idx="10">
                    <c:v>0.24423941647896122</c:v>
                  </c:pt>
                </c:numCache>
              </c:numRef>
            </c:plus>
            <c:minus>
              <c:numRef>
                <c:f>Nauseated!$C$79:$M$79</c:f>
                <c:numCache>
                  <c:formatCode>General</c:formatCode>
                  <c:ptCount val="11"/>
                  <c:pt idx="0">
                    <c:v>0.33357566948554151</c:v>
                  </c:pt>
                  <c:pt idx="1">
                    <c:v>0.4663911032138422</c:v>
                  </c:pt>
                  <c:pt idx="2">
                    <c:v>0.32397326693100831</c:v>
                  </c:pt>
                  <c:pt idx="3">
                    <c:v>0.16866025314737179</c:v>
                  </c:pt>
                  <c:pt idx="4">
                    <c:v>0.35065464161472393</c:v>
                  </c:pt>
                  <c:pt idx="5">
                    <c:v>0.14832396974191325</c:v>
                  </c:pt>
                  <c:pt idx="6">
                    <c:v>0.28540242720507031</c:v>
                  </c:pt>
                  <c:pt idx="7">
                    <c:v>0.14293268368751669</c:v>
                  </c:pt>
                  <c:pt idx="8">
                    <c:v>0.12148076291156455</c:v>
                  </c:pt>
                  <c:pt idx="9">
                    <c:v>0.10293667760307593</c:v>
                  </c:pt>
                  <c:pt idx="10">
                    <c:v>0.24423941647896122</c:v>
                  </c:pt>
                </c:numCache>
              </c:numRef>
            </c:minus>
          </c:errBars>
          <c:cat>
            <c:numRef>
              <c:f>Nauseated!$C$3:$M$3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Nauseated!$C$77:$M$77</c:f>
              <c:numCache>
                <c:formatCode>0.00</c:formatCode>
                <c:ptCount val="11"/>
                <c:pt idx="0">
                  <c:v>0.70000000000000007</c:v>
                </c:pt>
                <c:pt idx="1">
                  <c:v>1.1545454545454545</c:v>
                </c:pt>
                <c:pt idx="2">
                  <c:v>0.86363636363636376</c:v>
                </c:pt>
                <c:pt idx="3">
                  <c:v>0.49090909090909096</c:v>
                </c:pt>
                <c:pt idx="4">
                  <c:v>0.86363636363636342</c:v>
                </c:pt>
                <c:pt idx="5">
                  <c:v>0.5</c:v>
                </c:pt>
                <c:pt idx="6">
                  <c:v>0.6</c:v>
                </c:pt>
                <c:pt idx="7">
                  <c:v>0.44545454545454549</c:v>
                </c:pt>
                <c:pt idx="8">
                  <c:v>0.43</c:v>
                </c:pt>
                <c:pt idx="9">
                  <c:v>0.39</c:v>
                </c:pt>
                <c:pt idx="10">
                  <c:v>0.52727272727272723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5F1-413A-AAD0-54F79FCF1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VAS Vigor 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Vigor!$S$5:$S$7</c:f>
                <c:numCache>
                  <c:formatCode>General</c:formatCode>
                  <c:ptCount val="3"/>
                  <c:pt idx="0">
                    <c:v>0.22332927429360253</c:v>
                  </c:pt>
                  <c:pt idx="1">
                    <c:v>0.31577383880462701</c:v>
                  </c:pt>
                  <c:pt idx="2">
                    <c:v>0.35494786589139188</c:v>
                  </c:pt>
                </c:numCache>
              </c:numRef>
            </c:plus>
            <c:minus>
              <c:numRef>
                <c:f>Vigor!$S$5:$S$7</c:f>
                <c:numCache>
                  <c:formatCode>General</c:formatCode>
                  <c:ptCount val="3"/>
                  <c:pt idx="0">
                    <c:v>0.22332927429360253</c:v>
                  </c:pt>
                  <c:pt idx="1">
                    <c:v>0.31577383880462701</c:v>
                  </c:pt>
                  <c:pt idx="2">
                    <c:v>0.35494786589139188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Vigor!$Q$5:$Q$7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Vigor!$R$5:$R$7</c:f>
              <c:numCache>
                <c:formatCode>0.00</c:formatCode>
                <c:ptCount val="3"/>
                <c:pt idx="0">
                  <c:v>6.0349173553719</c:v>
                </c:pt>
                <c:pt idx="1">
                  <c:v>6.0014462809917353</c:v>
                </c:pt>
                <c:pt idx="2">
                  <c:v>5.9743801652892561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0D-46C6-A9DB-F70BED658F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VAS Vigor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Nauseated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Nauseated!$S$5:$S$7</c:f>
                <c:numCache>
                  <c:formatCode>General</c:formatCode>
                  <c:ptCount val="3"/>
                  <c:pt idx="0">
                    <c:v>0.25966638935606529</c:v>
                  </c:pt>
                  <c:pt idx="1">
                    <c:v>0.19050269992070673</c:v>
                  </c:pt>
                  <c:pt idx="2">
                    <c:v>0.15868133604617238</c:v>
                  </c:pt>
                </c:numCache>
              </c:numRef>
            </c:plus>
            <c:minus>
              <c:numRef>
                <c:f>Nauseated!$S$5:$S$7</c:f>
                <c:numCache>
                  <c:formatCode>General</c:formatCode>
                  <c:ptCount val="3"/>
                  <c:pt idx="0">
                    <c:v>0.25966638935606529</c:v>
                  </c:pt>
                  <c:pt idx="1">
                    <c:v>0.19050269992070673</c:v>
                  </c:pt>
                  <c:pt idx="2">
                    <c:v>0.15868133604617238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Nauseated!$Q$5:$Q$7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Nauseated!$R$5:$R$7</c:f>
              <c:numCache>
                <c:formatCode>0.00</c:formatCode>
                <c:ptCount val="3"/>
                <c:pt idx="0">
                  <c:v>0.80577331759149928</c:v>
                </c:pt>
                <c:pt idx="1">
                  <c:v>0.61225895316804391</c:v>
                </c:pt>
                <c:pt idx="2">
                  <c:v>0.63537190082644635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31-448A-9F58-E82DAD490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Nauseated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Global Appetite</a:t>
            </a:r>
          </a:p>
        </c:rich>
      </c:tx>
      <c:layout>
        <c:manualLayout>
          <c:xMode val="edge"/>
          <c:yMode val="edge"/>
          <c:x val="0.35419555885500259"/>
          <c:y val="3.69748917400416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'Global(2)'!$C$21:$AC$21</c:f>
                <c:numCache>
                  <c:formatCode>General</c:formatCode>
                  <c:ptCount val="27"/>
                  <c:pt idx="0">
                    <c:v>4.6183121178826623</c:v>
                  </c:pt>
                  <c:pt idx="1">
                    <c:v>4.116070837754636</c:v>
                  </c:pt>
                  <c:pt idx="2">
                    <c:v>4.9459266731893319</c:v>
                  </c:pt>
                  <c:pt idx="3">
                    <c:v>5.3775833585150306</c:v>
                  </c:pt>
                  <c:pt idx="4">
                    <c:v>4.864468032829925</c:v>
                  </c:pt>
                  <c:pt idx="5">
                    <c:v>3.2420765885556446</c:v>
                  </c:pt>
                  <c:pt idx="6">
                    <c:v>4.0002738226983459</c:v>
                  </c:pt>
                  <c:pt idx="7">
                    <c:v>3.4590972139206411</c:v>
                  </c:pt>
                  <c:pt idx="8">
                    <c:v>4.7401645913971509</c:v>
                  </c:pt>
                  <c:pt idx="9">
                    <c:v>3.6353691822026946</c:v>
                  </c:pt>
                  <c:pt idx="10">
                    <c:v>5.1174661304164584</c:v>
                  </c:pt>
                  <c:pt idx="12">
                    <c:v>3.1473547034137925</c:v>
                  </c:pt>
                </c:numCache>
              </c:numRef>
            </c:plus>
            <c:minus>
              <c:numRef>
                <c:f>'Global(2)'!$C$21:$AC$21</c:f>
                <c:numCache>
                  <c:formatCode>General</c:formatCode>
                  <c:ptCount val="27"/>
                  <c:pt idx="0">
                    <c:v>4.6183121178826623</c:v>
                  </c:pt>
                  <c:pt idx="1">
                    <c:v>4.116070837754636</c:v>
                  </c:pt>
                  <c:pt idx="2">
                    <c:v>4.9459266731893319</c:v>
                  </c:pt>
                  <c:pt idx="3">
                    <c:v>5.3775833585150306</c:v>
                  </c:pt>
                  <c:pt idx="4">
                    <c:v>4.864468032829925</c:v>
                  </c:pt>
                  <c:pt idx="5">
                    <c:v>3.2420765885556446</c:v>
                  </c:pt>
                  <c:pt idx="6">
                    <c:v>4.0002738226983459</c:v>
                  </c:pt>
                  <c:pt idx="7">
                    <c:v>3.4590972139206411</c:v>
                  </c:pt>
                  <c:pt idx="8">
                    <c:v>4.7401645913971509</c:v>
                  </c:pt>
                  <c:pt idx="9">
                    <c:v>3.6353691822026946</c:v>
                  </c:pt>
                  <c:pt idx="10">
                    <c:v>5.1174661304164584</c:v>
                  </c:pt>
                  <c:pt idx="12">
                    <c:v>3.1473547034137925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'Global(2)'!$C$3:$M$3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'Global(2)'!$C$23:$M$23</c:f>
              <c:numCache>
                <c:formatCode>0.00</c:formatCode>
                <c:ptCount val="11"/>
                <c:pt idx="0">
                  <c:v>32.981818181818177</c:v>
                </c:pt>
                <c:pt idx="1">
                  <c:v>22.700000000000003</c:v>
                </c:pt>
                <c:pt idx="2">
                  <c:v>33.490909090909092</c:v>
                </c:pt>
                <c:pt idx="3">
                  <c:v>23.654545454545453</c:v>
                </c:pt>
                <c:pt idx="4">
                  <c:v>32.345454545454544</c:v>
                </c:pt>
                <c:pt idx="5">
                  <c:v>25.618181818181814</c:v>
                </c:pt>
                <c:pt idx="6">
                  <c:v>35.445454545454545</c:v>
                </c:pt>
                <c:pt idx="7">
                  <c:v>18.999999999999996</c:v>
                </c:pt>
                <c:pt idx="8">
                  <c:v>32.427272727272729</c:v>
                </c:pt>
                <c:pt idx="9">
                  <c:v>16.400000000000002</c:v>
                </c:pt>
                <c:pt idx="10">
                  <c:v>23.781818181818185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C5B-4AA6-8AAB-D002C7339BC0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'Global(2)'!$C$48:$AJ$48</c:f>
                <c:numCache>
                  <c:formatCode>General</c:formatCode>
                  <c:ptCount val="34"/>
                  <c:pt idx="0">
                    <c:v>4.0048587914424552</c:v>
                  </c:pt>
                  <c:pt idx="1">
                    <c:v>4.3249750393394288</c:v>
                  </c:pt>
                  <c:pt idx="2">
                    <c:v>4.1198392878334156</c:v>
                  </c:pt>
                  <c:pt idx="3">
                    <c:v>3.2583064015007257</c:v>
                  </c:pt>
                  <c:pt idx="4">
                    <c:v>4.3705540179984492</c:v>
                  </c:pt>
                  <c:pt idx="5">
                    <c:v>3.5215526878542267</c:v>
                  </c:pt>
                  <c:pt idx="6">
                    <c:v>4.57185725803844</c:v>
                  </c:pt>
                  <c:pt idx="7">
                    <c:v>3.110285965611328</c:v>
                  </c:pt>
                  <c:pt idx="8">
                    <c:v>4.4085488576518053</c:v>
                  </c:pt>
                  <c:pt idx="9">
                    <c:v>3.8696781637377939</c:v>
                  </c:pt>
                  <c:pt idx="10">
                    <c:v>3.6144575015212208</c:v>
                  </c:pt>
                  <c:pt idx="12">
                    <c:v>3.1473547034137925</c:v>
                  </c:pt>
                </c:numCache>
              </c:numRef>
            </c:plus>
            <c:minus>
              <c:numRef>
                <c:f>'Global(2)'!$C$48:$AJ$48</c:f>
                <c:numCache>
                  <c:formatCode>General</c:formatCode>
                  <c:ptCount val="34"/>
                  <c:pt idx="0">
                    <c:v>4.0048587914424552</c:v>
                  </c:pt>
                  <c:pt idx="1">
                    <c:v>4.3249750393394288</c:v>
                  </c:pt>
                  <c:pt idx="2">
                    <c:v>4.1198392878334156</c:v>
                  </c:pt>
                  <c:pt idx="3">
                    <c:v>3.2583064015007257</c:v>
                  </c:pt>
                  <c:pt idx="4">
                    <c:v>4.3705540179984492</c:v>
                  </c:pt>
                  <c:pt idx="5">
                    <c:v>3.5215526878542267</c:v>
                  </c:pt>
                  <c:pt idx="6">
                    <c:v>4.57185725803844</c:v>
                  </c:pt>
                  <c:pt idx="7">
                    <c:v>3.110285965611328</c:v>
                  </c:pt>
                  <c:pt idx="8">
                    <c:v>4.4085488576518053</c:v>
                  </c:pt>
                  <c:pt idx="9">
                    <c:v>3.8696781637377939</c:v>
                  </c:pt>
                  <c:pt idx="10">
                    <c:v>3.6144575015212208</c:v>
                  </c:pt>
                  <c:pt idx="12">
                    <c:v>3.1473547034137925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'Global(2)'!$C$3:$M$3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'Global(2)'!$C$50:$M$50</c:f>
              <c:numCache>
                <c:formatCode>0.00</c:formatCode>
                <c:ptCount val="11"/>
                <c:pt idx="0">
                  <c:v>24.445454545454549</c:v>
                </c:pt>
                <c:pt idx="1">
                  <c:v>17.309090909090909</c:v>
                </c:pt>
                <c:pt idx="2">
                  <c:v>27.890909090909091</c:v>
                </c:pt>
                <c:pt idx="3">
                  <c:v>15.054545454545456</c:v>
                </c:pt>
                <c:pt idx="4">
                  <c:v>31.309090909090912</c:v>
                </c:pt>
                <c:pt idx="5">
                  <c:v>17.400000000000002</c:v>
                </c:pt>
                <c:pt idx="6">
                  <c:v>25.736363636363638</c:v>
                </c:pt>
                <c:pt idx="7">
                  <c:v>17.563636363636366</c:v>
                </c:pt>
                <c:pt idx="8">
                  <c:v>25.718181818181815</c:v>
                </c:pt>
                <c:pt idx="9">
                  <c:v>19.809090909090909</c:v>
                </c:pt>
                <c:pt idx="10">
                  <c:v>25.481818181818184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C5B-4AA6-8AAB-D002C7339BC0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'Global(2)'!$C$79:$M$79</c:f>
                <c:numCache>
                  <c:formatCode>General</c:formatCode>
                  <c:ptCount val="11"/>
                  <c:pt idx="0">
                    <c:v>3.8075392804146899</c:v>
                  </c:pt>
                  <c:pt idx="1">
                    <c:v>4.0540847679575149</c:v>
                  </c:pt>
                  <c:pt idx="2">
                    <c:v>4.6194933713844053</c:v>
                  </c:pt>
                  <c:pt idx="3">
                    <c:v>5.2634809209266331</c:v>
                  </c:pt>
                  <c:pt idx="4">
                    <c:v>3.0341118487530818</c:v>
                  </c:pt>
                  <c:pt idx="5">
                    <c:v>4.2597869810551501</c:v>
                  </c:pt>
                  <c:pt idx="6">
                    <c:v>3.2110707258812585</c:v>
                  </c:pt>
                  <c:pt idx="7">
                    <c:v>3.8468727236634845</c:v>
                  </c:pt>
                  <c:pt idx="8">
                    <c:v>4.921685863150671</c:v>
                  </c:pt>
                  <c:pt idx="9">
                    <c:v>5.1084470639284003</c:v>
                  </c:pt>
                  <c:pt idx="10">
                    <c:v>3.2429452993962204</c:v>
                  </c:pt>
                </c:numCache>
              </c:numRef>
            </c:plus>
            <c:minus>
              <c:numRef>
                <c:f>'Global(2)'!$C$79:$M$79</c:f>
                <c:numCache>
                  <c:formatCode>General</c:formatCode>
                  <c:ptCount val="11"/>
                  <c:pt idx="0">
                    <c:v>3.8075392804146899</c:v>
                  </c:pt>
                  <c:pt idx="1">
                    <c:v>4.0540847679575149</c:v>
                  </c:pt>
                  <c:pt idx="2">
                    <c:v>4.6194933713844053</c:v>
                  </c:pt>
                  <c:pt idx="3">
                    <c:v>5.2634809209266331</c:v>
                  </c:pt>
                  <c:pt idx="4">
                    <c:v>3.0341118487530818</c:v>
                  </c:pt>
                  <c:pt idx="5">
                    <c:v>4.2597869810551501</c:v>
                  </c:pt>
                  <c:pt idx="6">
                    <c:v>3.2110707258812585</c:v>
                  </c:pt>
                  <c:pt idx="7">
                    <c:v>3.8468727236634845</c:v>
                  </c:pt>
                  <c:pt idx="8">
                    <c:v>4.921685863150671</c:v>
                  </c:pt>
                  <c:pt idx="9">
                    <c:v>5.1084470639284003</c:v>
                  </c:pt>
                  <c:pt idx="10">
                    <c:v>3.2429452993962204</c:v>
                  </c:pt>
                </c:numCache>
              </c:numRef>
            </c:minus>
          </c:errBars>
          <c:cat>
            <c:numRef>
              <c:f>'Global(2)'!$C$3:$M$3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'Global(2)'!$C$77:$M$77</c:f>
              <c:numCache>
                <c:formatCode>0.00</c:formatCode>
                <c:ptCount val="11"/>
                <c:pt idx="0">
                  <c:v>32.309090909090912</c:v>
                </c:pt>
                <c:pt idx="1">
                  <c:v>17.781818181818181</c:v>
                </c:pt>
                <c:pt idx="2">
                  <c:v>27.709090909090904</c:v>
                </c:pt>
                <c:pt idx="3">
                  <c:v>18.863636363636363</c:v>
                </c:pt>
                <c:pt idx="4">
                  <c:v>33.272727272727266</c:v>
                </c:pt>
                <c:pt idx="5">
                  <c:v>22.281818181818178</c:v>
                </c:pt>
                <c:pt idx="6">
                  <c:v>28.945454545454542</c:v>
                </c:pt>
                <c:pt idx="7">
                  <c:v>21.545454545454547</c:v>
                </c:pt>
                <c:pt idx="8">
                  <c:v>23.309090909090912</c:v>
                </c:pt>
                <c:pt idx="9">
                  <c:v>16.836363636363636</c:v>
                </c:pt>
                <c:pt idx="10">
                  <c:v>26.818181818181817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C5B-4AA6-8AAB-D002C7339B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329667886178094"/>
          <c:y val="0.10866517458014059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Global</a:t>
            </a:r>
            <a:r>
              <a:rPr lang="en-US" baseline="0"/>
              <a:t> Appetite</a:t>
            </a:r>
            <a:endParaRPr lang="en-US"/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'Global(2)'!$S$5:$S$7</c:f>
                <c:numCache>
                  <c:formatCode>General</c:formatCode>
                  <c:ptCount val="3"/>
                  <c:pt idx="0">
                    <c:v>3.3620698526978576</c:v>
                  </c:pt>
                  <c:pt idx="1">
                    <c:v>2.7197117831847586</c:v>
                  </c:pt>
                  <c:pt idx="2">
                    <c:v>3.2984961377440438</c:v>
                  </c:pt>
                </c:numCache>
              </c:numRef>
            </c:plus>
            <c:minus>
              <c:numRef>
                <c:f>'Global(2)'!$S$5:$S$7</c:f>
                <c:numCache>
                  <c:formatCode>General</c:formatCode>
                  <c:ptCount val="3"/>
                  <c:pt idx="0">
                    <c:v>3.3620698526978576</c:v>
                  </c:pt>
                  <c:pt idx="1">
                    <c:v>2.7197117831847586</c:v>
                  </c:pt>
                  <c:pt idx="2">
                    <c:v>3.2984961377440438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'Global(2)'!$Q$5:$Q$7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'Global(2)'!$R$5:$R$7</c:f>
              <c:numCache>
                <c:formatCode>0.00</c:formatCode>
                <c:ptCount val="3"/>
                <c:pt idx="0">
                  <c:v>27.07685950413223</c:v>
                </c:pt>
                <c:pt idx="1">
                  <c:v>22.519834710743805</c:v>
                </c:pt>
                <c:pt idx="2">
                  <c:v>24.515702479338845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AC-4CAE-A3F0-C8E0E8011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HC-HF</a:t>
            </a:r>
          </a:p>
        </c:rich>
      </c:tx>
      <c:layout>
        <c:manualLayout>
          <c:xMode val="edge"/>
          <c:yMode val="edge"/>
          <c:x val="0.35419555885500259"/>
          <c:y val="3.69748917400416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9425295145E-2"/>
          <c:y val="0.14922504487141397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'HC-HF(2)'!$C$21:$AC$21</c:f>
                <c:numCache>
                  <c:formatCode>General</c:formatCode>
                  <c:ptCount val="27"/>
                  <c:pt idx="0">
                    <c:v>1.277433803064614</c:v>
                  </c:pt>
                  <c:pt idx="1">
                    <c:v>1.4243796274983445</c:v>
                  </c:pt>
                  <c:pt idx="2">
                    <c:v>1.6221225495185514</c:v>
                  </c:pt>
                  <c:pt idx="3">
                    <c:v>1.7953274792014291</c:v>
                  </c:pt>
                  <c:pt idx="4">
                    <c:v>1.7038929727615706</c:v>
                  </c:pt>
                  <c:pt idx="5">
                    <c:v>1.4547727095198193</c:v>
                  </c:pt>
                  <c:pt idx="6">
                    <c:v>1.5605679974763917</c:v>
                  </c:pt>
                  <c:pt idx="7">
                    <c:v>1.2898398616444091</c:v>
                  </c:pt>
                  <c:pt idx="8">
                    <c:v>1.4333861864814934</c:v>
                  </c:pt>
                  <c:pt idx="9">
                    <c:v>1.4453163646549478</c:v>
                  </c:pt>
                  <c:pt idx="10">
                    <c:v>1.6836333366030773</c:v>
                  </c:pt>
                  <c:pt idx="12">
                    <c:v>1.2172151057806968</c:v>
                  </c:pt>
                </c:numCache>
              </c:numRef>
            </c:plus>
            <c:minus>
              <c:numRef>
                <c:f>'HC-HF(2)'!$C$21:$AC$21</c:f>
                <c:numCache>
                  <c:formatCode>General</c:formatCode>
                  <c:ptCount val="27"/>
                  <c:pt idx="0">
                    <c:v>1.277433803064614</c:v>
                  </c:pt>
                  <c:pt idx="1">
                    <c:v>1.4243796274983445</c:v>
                  </c:pt>
                  <c:pt idx="2">
                    <c:v>1.6221225495185514</c:v>
                  </c:pt>
                  <c:pt idx="3">
                    <c:v>1.7953274792014291</c:v>
                  </c:pt>
                  <c:pt idx="4">
                    <c:v>1.7038929727615706</c:v>
                  </c:pt>
                  <c:pt idx="5">
                    <c:v>1.4547727095198193</c:v>
                  </c:pt>
                  <c:pt idx="6">
                    <c:v>1.5605679974763917</c:v>
                  </c:pt>
                  <c:pt idx="7">
                    <c:v>1.2898398616444091</c:v>
                  </c:pt>
                  <c:pt idx="8">
                    <c:v>1.4333861864814934</c:v>
                  </c:pt>
                  <c:pt idx="9">
                    <c:v>1.4453163646549478</c:v>
                  </c:pt>
                  <c:pt idx="10">
                    <c:v>1.6836333366030773</c:v>
                  </c:pt>
                  <c:pt idx="12">
                    <c:v>1.2172151057806968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'HC-HF(2)'!$C$3:$M$3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'HC-HF(2)'!$C$23:$M$23</c:f>
              <c:numCache>
                <c:formatCode>0.00</c:formatCode>
                <c:ptCount val="11"/>
                <c:pt idx="0">
                  <c:v>9.2454545454545443</c:v>
                </c:pt>
                <c:pt idx="1">
                  <c:v>8.1181818181818191</c:v>
                </c:pt>
                <c:pt idx="2">
                  <c:v>9.1999999999999993</c:v>
                </c:pt>
                <c:pt idx="3">
                  <c:v>7.754545454545454</c:v>
                </c:pt>
                <c:pt idx="4">
                  <c:v>7.9545454545454541</c:v>
                </c:pt>
                <c:pt idx="5">
                  <c:v>9.3090909090909104</c:v>
                </c:pt>
                <c:pt idx="6">
                  <c:v>10.554545454545455</c:v>
                </c:pt>
                <c:pt idx="7">
                  <c:v>7.254545454545454</c:v>
                </c:pt>
                <c:pt idx="8">
                  <c:v>9.9090909090909083</c:v>
                </c:pt>
                <c:pt idx="9">
                  <c:v>6.6909090909090905</c:v>
                </c:pt>
                <c:pt idx="10">
                  <c:v>6.6272727272727279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5C-45FE-BDFE-5304D0624E4B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'HC-HF(2)'!$C$48:$AJ$48</c:f>
                <c:numCache>
                  <c:formatCode>General</c:formatCode>
                  <c:ptCount val="34"/>
                  <c:pt idx="0">
                    <c:v>1.7313771012308865</c:v>
                  </c:pt>
                  <c:pt idx="1">
                    <c:v>1.6241454629584404</c:v>
                  </c:pt>
                  <c:pt idx="2">
                    <c:v>1.6279472108186188</c:v>
                  </c:pt>
                  <c:pt idx="3">
                    <c:v>1.3088972920791457</c:v>
                  </c:pt>
                  <c:pt idx="4">
                    <c:v>1.4148830126176293</c:v>
                  </c:pt>
                  <c:pt idx="5">
                    <c:v>1.3354831153987503</c:v>
                  </c:pt>
                  <c:pt idx="6">
                    <c:v>1.5204315575559861</c:v>
                  </c:pt>
                  <c:pt idx="7">
                    <c:v>0.95436001084655275</c:v>
                  </c:pt>
                  <c:pt idx="8">
                    <c:v>1.7394182238828471</c:v>
                  </c:pt>
                  <c:pt idx="9">
                    <c:v>1.3974543956347154</c:v>
                  </c:pt>
                  <c:pt idx="10">
                    <c:v>1.4085507273489133</c:v>
                  </c:pt>
                  <c:pt idx="12">
                    <c:v>1.2172151057806968</c:v>
                  </c:pt>
                </c:numCache>
              </c:numRef>
            </c:plus>
            <c:minus>
              <c:numRef>
                <c:f>'HC-HF(2)'!$C$48:$AJ$48</c:f>
                <c:numCache>
                  <c:formatCode>General</c:formatCode>
                  <c:ptCount val="34"/>
                  <c:pt idx="0">
                    <c:v>1.7313771012308865</c:v>
                  </c:pt>
                  <c:pt idx="1">
                    <c:v>1.6241454629584404</c:v>
                  </c:pt>
                  <c:pt idx="2">
                    <c:v>1.6279472108186188</c:v>
                  </c:pt>
                  <c:pt idx="3">
                    <c:v>1.3088972920791457</c:v>
                  </c:pt>
                  <c:pt idx="4">
                    <c:v>1.4148830126176293</c:v>
                  </c:pt>
                  <c:pt idx="5">
                    <c:v>1.3354831153987503</c:v>
                  </c:pt>
                  <c:pt idx="6">
                    <c:v>1.5204315575559861</c:v>
                  </c:pt>
                  <c:pt idx="7">
                    <c:v>0.95436001084655275</c:v>
                  </c:pt>
                  <c:pt idx="8">
                    <c:v>1.7394182238828471</c:v>
                  </c:pt>
                  <c:pt idx="9">
                    <c:v>1.3974543956347154</c:v>
                  </c:pt>
                  <c:pt idx="10">
                    <c:v>1.4085507273489133</c:v>
                  </c:pt>
                  <c:pt idx="12">
                    <c:v>1.2172151057806968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'HC-HF(2)'!$C$3:$M$3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'HC-HF(2)'!$C$50:$M$50</c:f>
              <c:numCache>
                <c:formatCode>0.00</c:formatCode>
                <c:ptCount val="11"/>
                <c:pt idx="0">
                  <c:v>7.3</c:v>
                </c:pt>
                <c:pt idx="1">
                  <c:v>5.9727272727272718</c:v>
                </c:pt>
                <c:pt idx="2">
                  <c:v>9.163636363636364</c:v>
                </c:pt>
                <c:pt idx="3">
                  <c:v>5.6363636363636367</c:v>
                </c:pt>
                <c:pt idx="4">
                  <c:v>8.254545454545454</c:v>
                </c:pt>
                <c:pt idx="5">
                  <c:v>5.9727272727272727</c:v>
                </c:pt>
                <c:pt idx="6">
                  <c:v>8.2636363636363637</c:v>
                </c:pt>
                <c:pt idx="7">
                  <c:v>6.7818181818181813</c:v>
                </c:pt>
                <c:pt idx="8">
                  <c:v>8.1090909090909093</c:v>
                </c:pt>
                <c:pt idx="9">
                  <c:v>7.036363636363637</c:v>
                </c:pt>
                <c:pt idx="10">
                  <c:v>6.7727272727272725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5C-45FE-BDFE-5304D0624E4B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'HC-HF(2)'!$C$79:$M$79</c:f>
                <c:numCache>
                  <c:formatCode>General</c:formatCode>
                  <c:ptCount val="11"/>
                  <c:pt idx="0">
                    <c:v>1.3741353404538785</c:v>
                  </c:pt>
                  <c:pt idx="1">
                    <c:v>1.4617774756883322</c:v>
                  </c:pt>
                  <c:pt idx="2">
                    <c:v>1.6279835928265363</c:v>
                  </c:pt>
                  <c:pt idx="3">
                    <c:v>1.765491058512036</c:v>
                  </c:pt>
                  <c:pt idx="4">
                    <c:v>1.076986920276324</c:v>
                  </c:pt>
                  <c:pt idx="5">
                    <c:v>1.5809088295258293</c:v>
                  </c:pt>
                  <c:pt idx="6">
                    <c:v>1.3724743897112326</c:v>
                  </c:pt>
                  <c:pt idx="7">
                    <c:v>1.3467193072656167</c:v>
                  </c:pt>
                  <c:pt idx="8">
                    <c:v>1.9523327856144621</c:v>
                  </c:pt>
                  <c:pt idx="9">
                    <c:v>1.7368347766331476</c:v>
                  </c:pt>
                  <c:pt idx="10">
                    <c:v>1.4902271167523866</c:v>
                  </c:pt>
                </c:numCache>
              </c:numRef>
            </c:plus>
            <c:minus>
              <c:numRef>
                <c:f>'HC-HF(2)'!$C$79:$M$79</c:f>
                <c:numCache>
                  <c:formatCode>General</c:formatCode>
                  <c:ptCount val="11"/>
                  <c:pt idx="0">
                    <c:v>1.3741353404538785</c:v>
                  </c:pt>
                  <c:pt idx="1">
                    <c:v>1.4617774756883322</c:v>
                  </c:pt>
                  <c:pt idx="2">
                    <c:v>1.6279835928265363</c:v>
                  </c:pt>
                  <c:pt idx="3">
                    <c:v>1.765491058512036</c:v>
                  </c:pt>
                  <c:pt idx="4">
                    <c:v>1.076986920276324</c:v>
                  </c:pt>
                  <c:pt idx="5">
                    <c:v>1.5809088295258293</c:v>
                  </c:pt>
                  <c:pt idx="6">
                    <c:v>1.3724743897112326</c:v>
                  </c:pt>
                  <c:pt idx="7">
                    <c:v>1.3467193072656167</c:v>
                  </c:pt>
                  <c:pt idx="8">
                    <c:v>1.9523327856144621</c:v>
                  </c:pt>
                  <c:pt idx="9">
                    <c:v>1.7368347766331476</c:v>
                  </c:pt>
                  <c:pt idx="10">
                    <c:v>1.4902271167523866</c:v>
                  </c:pt>
                </c:numCache>
              </c:numRef>
            </c:minus>
          </c:errBars>
          <c:cat>
            <c:numRef>
              <c:f>'HC-HF(2)'!$C$3:$M$3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'HC-HF(2)'!$C$77:$M$77</c:f>
              <c:numCache>
                <c:formatCode>0.00</c:formatCode>
                <c:ptCount val="11"/>
                <c:pt idx="0">
                  <c:v>8.9454545454545453</c:v>
                </c:pt>
                <c:pt idx="1">
                  <c:v>6.1454545454545446</c:v>
                </c:pt>
                <c:pt idx="2">
                  <c:v>8.2818181818181813</c:v>
                </c:pt>
                <c:pt idx="3">
                  <c:v>5.963636363636363</c:v>
                </c:pt>
                <c:pt idx="4">
                  <c:v>8.0090909090909079</c:v>
                </c:pt>
                <c:pt idx="5">
                  <c:v>6.9</c:v>
                </c:pt>
                <c:pt idx="6">
                  <c:v>7.8363636363636378</c:v>
                </c:pt>
                <c:pt idx="7">
                  <c:v>7.4272727272727277</c:v>
                </c:pt>
                <c:pt idx="8">
                  <c:v>6.7181818181818178</c:v>
                </c:pt>
                <c:pt idx="9">
                  <c:v>6.2363636363636354</c:v>
                </c:pt>
                <c:pt idx="10">
                  <c:v>7.6363636363636376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5C-45FE-BDFE-5304D0624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329667886178094"/>
          <c:y val="0.10866517458014059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HC-HF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'HC-HF(2)'!$S$5:$S$7</c:f>
                <c:numCache>
                  <c:formatCode>General</c:formatCode>
                  <c:ptCount val="3"/>
                  <c:pt idx="0">
                    <c:v>1.3009664200579636</c:v>
                  </c:pt>
                  <c:pt idx="1">
                    <c:v>1.1810902225444251</c:v>
                  </c:pt>
                  <c:pt idx="2">
                    <c:v>1.2868513808259228</c:v>
                  </c:pt>
                </c:numCache>
              </c:numRef>
            </c:plus>
            <c:minus>
              <c:numRef>
                <c:f>'HC-HF(2)'!$S$5:$S$7</c:f>
                <c:numCache>
                  <c:formatCode>General</c:formatCode>
                  <c:ptCount val="3"/>
                  <c:pt idx="0">
                    <c:v>1.3009664200579636</c:v>
                  </c:pt>
                  <c:pt idx="1">
                    <c:v>1.1810902225444251</c:v>
                  </c:pt>
                  <c:pt idx="2">
                    <c:v>1.2868513808259228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'HC-HF(2)'!$Q$5:$Q$7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'HC-HF(2)'!$R$5:$R$7</c:f>
              <c:numCache>
                <c:formatCode>0.00</c:formatCode>
                <c:ptCount val="3"/>
                <c:pt idx="0">
                  <c:v>8.4198347107438014</c:v>
                </c:pt>
                <c:pt idx="1">
                  <c:v>7.2057851239669439</c:v>
                </c:pt>
                <c:pt idx="2">
                  <c:v>7.2818181818181813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F3-497A-8644-DBC64E1C0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HC-LF</a:t>
            </a:r>
          </a:p>
        </c:rich>
      </c:tx>
      <c:layout>
        <c:manualLayout>
          <c:xMode val="edge"/>
          <c:yMode val="edge"/>
          <c:x val="0.35419555885500259"/>
          <c:y val="3.69748917400416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'HC-LF(2)'!$C$21:$AC$21</c:f>
                <c:numCache>
                  <c:formatCode>General</c:formatCode>
                  <c:ptCount val="27"/>
                  <c:pt idx="0">
                    <c:v>2.1308505320409004</c:v>
                  </c:pt>
                  <c:pt idx="1">
                    <c:v>1.9448390652953751</c:v>
                  </c:pt>
                  <c:pt idx="2">
                    <c:v>2.2480743723992749</c:v>
                  </c:pt>
                  <c:pt idx="3">
                    <c:v>2.4775456248538248</c:v>
                  </c:pt>
                  <c:pt idx="4">
                    <c:v>2.2506718974339641</c:v>
                  </c:pt>
                  <c:pt idx="5">
                    <c:v>1.4597028201768742</c:v>
                  </c:pt>
                  <c:pt idx="6">
                    <c:v>2.0561069421544587</c:v>
                  </c:pt>
                  <c:pt idx="7">
                    <c:v>1.8018281260873896</c:v>
                  </c:pt>
                  <c:pt idx="8">
                    <c:v>2.0841195486174247</c:v>
                  </c:pt>
                  <c:pt idx="9">
                    <c:v>1.667354024928253</c:v>
                  </c:pt>
                  <c:pt idx="10">
                    <c:v>2.1807163937337166</c:v>
                  </c:pt>
                  <c:pt idx="12">
                    <c:v>1.5434858226911212</c:v>
                  </c:pt>
                </c:numCache>
              </c:numRef>
            </c:plus>
            <c:minus>
              <c:numRef>
                <c:f>'HC-LF(2)'!$C$21:$AC$21</c:f>
                <c:numCache>
                  <c:formatCode>General</c:formatCode>
                  <c:ptCount val="27"/>
                  <c:pt idx="0">
                    <c:v>2.1308505320409004</c:v>
                  </c:pt>
                  <c:pt idx="1">
                    <c:v>1.9448390652953751</c:v>
                  </c:pt>
                  <c:pt idx="2">
                    <c:v>2.2480743723992749</c:v>
                  </c:pt>
                  <c:pt idx="3">
                    <c:v>2.4775456248538248</c:v>
                  </c:pt>
                  <c:pt idx="4">
                    <c:v>2.2506718974339641</c:v>
                  </c:pt>
                  <c:pt idx="5">
                    <c:v>1.4597028201768742</c:v>
                  </c:pt>
                  <c:pt idx="6">
                    <c:v>2.0561069421544587</c:v>
                  </c:pt>
                  <c:pt idx="7">
                    <c:v>1.8018281260873896</c:v>
                  </c:pt>
                  <c:pt idx="8">
                    <c:v>2.0841195486174247</c:v>
                  </c:pt>
                  <c:pt idx="9">
                    <c:v>1.667354024928253</c:v>
                  </c:pt>
                  <c:pt idx="10">
                    <c:v>2.1807163937337166</c:v>
                  </c:pt>
                  <c:pt idx="12">
                    <c:v>1.5434858226911212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'HC-LF(2)'!$C$3:$M$3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'HC-LF(2)'!$C$23:$M$23</c:f>
              <c:numCache>
                <c:formatCode>0.00</c:formatCode>
                <c:ptCount val="11"/>
                <c:pt idx="0">
                  <c:v>14.581818181818186</c:v>
                </c:pt>
                <c:pt idx="1">
                  <c:v>10.545454545454547</c:v>
                </c:pt>
                <c:pt idx="2">
                  <c:v>14.745454545454544</c:v>
                </c:pt>
                <c:pt idx="3">
                  <c:v>10.454545454545453</c:v>
                </c:pt>
                <c:pt idx="4">
                  <c:v>14.927272727272726</c:v>
                </c:pt>
                <c:pt idx="5">
                  <c:v>10.300000000000002</c:v>
                </c:pt>
                <c:pt idx="6">
                  <c:v>15.654545454545454</c:v>
                </c:pt>
                <c:pt idx="7">
                  <c:v>8.7181818181818187</c:v>
                </c:pt>
                <c:pt idx="8">
                  <c:v>14</c:v>
                </c:pt>
                <c:pt idx="9">
                  <c:v>6.9454545454545444</c:v>
                </c:pt>
                <c:pt idx="10">
                  <c:v>10.463636363636363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8D-4067-8C05-D4A224F4F3DC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'HC-LF(2)'!$C$48:$AJ$48</c:f>
                <c:numCache>
                  <c:formatCode>General</c:formatCode>
                  <c:ptCount val="34"/>
                  <c:pt idx="0">
                    <c:v>1.5391999102249063</c:v>
                  </c:pt>
                  <c:pt idx="1">
                    <c:v>1.8650859107680413</c:v>
                  </c:pt>
                  <c:pt idx="2">
                    <c:v>1.66397206415944</c:v>
                  </c:pt>
                  <c:pt idx="3">
                    <c:v>1.4742126815025818</c:v>
                  </c:pt>
                  <c:pt idx="4">
                    <c:v>1.6521381921802438</c:v>
                  </c:pt>
                  <c:pt idx="5">
                    <c:v>1.5917733583153175</c:v>
                  </c:pt>
                  <c:pt idx="6">
                    <c:v>2.0130445809391517</c:v>
                  </c:pt>
                  <c:pt idx="7">
                    <c:v>1.2837327202224367</c:v>
                  </c:pt>
                  <c:pt idx="8">
                    <c:v>1.8291991955415077</c:v>
                  </c:pt>
                  <c:pt idx="9">
                    <c:v>1.7658460072192363</c:v>
                  </c:pt>
                  <c:pt idx="10">
                    <c:v>1.7953095453532135</c:v>
                  </c:pt>
                  <c:pt idx="12">
                    <c:v>1.5434858226911212</c:v>
                  </c:pt>
                </c:numCache>
              </c:numRef>
            </c:plus>
            <c:minus>
              <c:numRef>
                <c:f>'HC-LF(2)'!$C$48:$AJ$48</c:f>
                <c:numCache>
                  <c:formatCode>General</c:formatCode>
                  <c:ptCount val="34"/>
                  <c:pt idx="0">
                    <c:v>1.5391999102249063</c:v>
                  </c:pt>
                  <c:pt idx="1">
                    <c:v>1.8650859107680413</c:v>
                  </c:pt>
                  <c:pt idx="2">
                    <c:v>1.66397206415944</c:v>
                  </c:pt>
                  <c:pt idx="3">
                    <c:v>1.4742126815025818</c:v>
                  </c:pt>
                  <c:pt idx="4">
                    <c:v>1.6521381921802438</c:v>
                  </c:pt>
                  <c:pt idx="5">
                    <c:v>1.5917733583153175</c:v>
                  </c:pt>
                  <c:pt idx="6">
                    <c:v>2.0130445809391517</c:v>
                  </c:pt>
                  <c:pt idx="7">
                    <c:v>1.2837327202224367</c:v>
                  </c:pt>
                  <c:pt idx="8">
                    <c:v>1.8291991955415077</c:v>
                  </c:pt>
                  <c:pt idx="9">
                    <c:v>1.7658460072192363</c:v>
                  </c:pt>
                  <c:pt idx="10">
                    <c:v>1.7953095453532135</c:v>
                  </c:pt>
                  <c:pt idx="12">
                    <c:v>1.5434858226911212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'HC-LF(2)'!$C$3:$M$3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'HC-LF(2)'!$C$50:$M$50</c:f>
              <c:numCache>
                <c:formatCode>0.00</c:formatCode>
                <c:ptCount val="11"/>
                <c:pt idx="0">
                  <c:v>10.91818181818182</c:v>
                </c:pt>
                <c:pt idx="1">
                  <c:v>7.7636363636363646</c:v>
                </c:pt>
                <c:pt idx="2">
                  <c:v>11.618181818181819</c:v>
                </c:pt>
                <c:pt idx="3">
                  <c:v>6.6818181818181808</c:v>
                </c:pt>
                <c:pt idx="4">
                  <c:v>13.345454545454546</c:v>
                </c:pt>
                <c:pt idx="5">
                  <c:v>7.8090909090909095</c:v>
                </c:pt>
                <c:pt idx="6">
                  <c:v>11.127272727272727</c:v>
                </c:pt>
                <c:pt idx="7">
                  <c:v>7.081818181818182</c:v>
                </c:pt>
                <c:pt idx="8">
                  <c:v>11.418181818181818</c:v>
                </c:pt>
                <c:pt idx="9">
                  <c:v>8.663636363636364</c:v>
                </c:pt>
                <c:pt idx="10">
                  <c:v>11.881818181818183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8D-4067-8C05-D4A224F4F3DC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'HC-LF(2)'!$C$79:$M$79</c:f>
                <c:numCache>
                  <c:formatCode>General</c:formatCode>
                  <c:ptCount val="11"/>
                  <c:pt idx="0">
                    <c:v>1.8286652315078387</c:v>
                  </c:pt>
                  <c:pt idx="1">
                    <c:v>1.9489984713494042</c:v>
                  </c:pt>
                  <c:pt idx="2">
                    <c:v>1.9363422960838588</c:v>
                  </c:pt>
                  <c:pt idx="3">
                    <c:v>2.3258802652467865</c:v>
                  </c:pt>
                  <c:pt idx="4">
                    <c:v>1.9544947139291173</c:v>
                  </c:pt>
                  <c:pt idx="5">
                    <c:v>2.1827157244781774</c:v>
                  </c:pt>
                  <c:pt idx="6">
                    <c:v>1.647316876791463</c:v>
                  </c:pt>
                  <c:pt idx="7">
                    <c:v>2.0873131133248437</c:v>
                  </c:pt>
                  <c:pt idx="8">
                    <c:v>2.3072146994637257</c:v>
                  </c:pt>
                  <c:pt idx="9">
                    <c:v>2.1609953323518036</c:v>
                  </c:pt>
                  <c:pt idx="10">
                    <c:v>1.4901661119896379</c:v>
                  </c:pt>
                </c:numCache>
              </c:numRef>
            </c:plus>
            <c:minus>
              <c:numRef>
                <c:f>'HC-LF(2)'!$C$79:$M$79</c:f>
                <c:numCache>
                  <c:formatCode>General</c:formatCode>
                  <c:ptCount val="11"/>
                  <c:pt idx="0">
                    <c:v>1.8286652315078387</c:v>
                  </c:pt>
                  <c:pt idx="1">
                    <c:v>1.9489984713494042</c:v>
                  </c:pt>
                  <c:pt idx="2">
                    <c:v>1.9363422960838588</c:v>
                  </c:pt>
                  <c:pt idx="3">
                    <c:v>2.3258802652467865</c:v>
                  </c:pt>
                  <c:pt idx="4">
                    <c:v>1.9544947139291173</c:v>
                  </c:pt>
                  <c:pt idx="5">
                    <c:v>2.1827157244781774</c:v>
                  </c:pt>
                  <c:pt idx="6">
                    <c:v>1.647316876791463</c:v>
                  </c:pt>
                  <c:pt idx="7">
                    <c:v>2.0873131133248437</c:v>
                  </c:pt>
                  <c:pt idx="8">
                    <c:v>2.3072146994637257</c:v>
                  </c:pt>
                  <c:pt idx="9">
                    <c:v>2.1609953323518036</c:v>
                  </c:pt>
                  <c:pt idx="10">
                    <c:v>1.4901661119896379</c:v>
                  </c:pt>
                </c:numCache>
              </c:numRef>
            </c:minus>
          </c:errBars>
          <c:cat>
            <c:numRef>
              <c:f>'HC-LF(2)'!$C$3:$M$3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'HC-LF(2)'!$C$77:$M$77</c:f>
              <c:numCache>
                <c:formatCode>0.00</c:formatCode>
                <c:ptCount val="11"/>
                <c:pt idx="0">
                  <c:v>14.727272727272727</c:v>
                </c:pt>
                <c:pt idx="1">
                  <c:v>7.4636363636363647</c:v>
                </c:pt>
                <c:pt idx="2">
                  <c:v>12.418181818181818</c:v>
                </c:pt>
                <c:pt idx="3">
                  <c:v>8.6909090909090914</c:v>
                </c:pt>
                <c:pt idx="4">
                  <c:v>14.863636363636363</c:v>
                </c:pt>
                <c:pt idx="5">
                  <c:v>10.354545454545455</c:v>
                </c:pt>
                <c:pt idx="6">
                  <c:v>12.172727272727274</c:v>
                </c:pt>
                <c:pt idx="7">
                  <c:v>10.218181818181817</c:v>
                </c:pt>
                <c:pt idx="8">
                  <c:v>9.918181818181818</c:v>
                </c:pt>
                <c:pt idx="9">
                  <c:v>6.7909090909090901</c:v>
                </c:pt>
                <c:pt idx="10">
                  <c:v>11.736363636363636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8D-4067-8C05-D4A224F4F3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329667886178094"/>
          <c:y val="0.10866517458014059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HC-LF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'HC-LF(2)'!$S$5:$S$7</c:f>
                <c:numCache>
                  <c:formatCode>General</c:formatCode>
                  <c:ptCount val="3"/>
                  <c:pt idx="0">
                    <c:v>1.6307075217151379</c:v>
                  </c:pt>
                  <c:pt idx="1">
                    <c:v>1.1236368012953855</c:v>
                  </c:pt>
                  <c:pt idx="2">
                    <c:v>1.6980602198825732</c:v>
                  </c:pt>
                </c:numCache>
              </c:numRef>
            </c:plus>
            <c:minus>
              <c:numRef>
                <c:f>'HC-LF(2)'!$S$5:$S$7</c:f>
                <c:numCache>
                  <c:formatCode>General</c:formatCode>
                  <c:ptCount val="3"/>
                  <c:pt idx="0">
                    <c:v>1.6307075217151379</c:v>
                  </c:pt>
                  <c:pt idx="1">
                    <c:v>1.1236368012953855</c:v>
                  </c:pt>
                  <c:pt idx="2">
                    <c:v>1.6980602198825732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'HC-LF(2)'!$Q$5:$Q$7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'HC-LF(2)'!$R$5:$R$7</c:f>
              <c:numCache>
                <c:formatCode>0.00</c:formatCode>
                <c:ptCount val="3"/>
                <c:pt idx="0">
                  <c:v>11.939669421487601</c:v>
                </c:pt>
                <c:pt idx="1">
                  <c:v>9.8462809917355383</c:v>
                </c:pt>
                <c:pt idx="2">
                  <c:v>10.850413223140496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C5-4CA2-B60F-590F996398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High Protein</a:t>
            </a:r>
          </a:p>
        </c:rich>
      </c:tx>
      <c:layout>
        <c:manualLayout>
          <c:xMode val="edge"/>
          <c:yMode val="edge"/>
          <c:x val="0.35419555885500259"/>
          <c:y val="3.69748917400416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'High Protein(2)'!$C$21:$AC$21</c:f>
                <c:numCache>
                  <c:formatCode>General</c:formatCode>
                  <c:ptCount val="27"/>
                  <c:pt idx="0">
                    <c:v>2.1308505320409004</c:v>
                  </c:pt>
                  <c:pt idx="1">
                    <c:v>1.9448390652953751</c:v>
                  </c:pt>
                  <c:pt idx="2">
                    <c:v>2.2480743723992749</c:v>
                  </c:pt>
                  <c:pt idx="3">
                    <c:v>2.4775456248538248</c:v>
                  </c:pt>
                  <c:pt idx="4">
                    <c:v>2.2506718974339641</c:v>
                  </c:pt>
                  <c:pt idx="5">
                    <c:v>1.4597028201768742</c:v>
                  </c:pt>
                  <c:pt idx="6">
                    <c:v>2.0561069421544587</c:v>
                  </c:pt>
                  <c:pt idx="7">
                    <c:v>1.8018281260873896</c:v>
                  </c:pt>
                  <c:pt idx="8">
                    <c:v>2.0841195486174247</c:v>
                  </c:pt>
                  <c:pt idx="9">
                    <c:v>1.667354024928253</c:v>
                  </c:pt>
                  <c:pt idx="10">
                    <c:v>2.1807163937337166</c:v>
                  </c:pt>
                  <c:pt idx="12">
                    <c:v>1.5434858226911212</c:v>
                  </c:pt>
                </c:numCache>
              </c:numRef>
            </c:plus>
            <c:minus>
              <c:numRef>
                <c:f>'High Protein(2)'!$C$21:$AC$21</c:f>
                <c:numCache>
                  <c:formatCode>General</c:formatCode>
                  <c:ptCount val="27"/>
                  <c:pt idx="0">
                    <c:v>2.1308505320409004</c:v>
                  </c:pt>
                  <c:pt idx="1">
                    <c:v>1.9448390652953751</c:v>
                  </c:pt>
                  <c:pt idx="2">
                    <c:v>2.2480743723992749</c:v>
                  </c:pt>
                  <c:pt idx="3">
                    <c:v>2.4775456248538248</c:v>
                  </c:pt>
                  <c:pt idx="4">
                    <c:v>2.2506718974339641</c:v>
                  </c:pt>
                  <c:pt idx="5">
                    <c:v>1.4597028201768742</c:v>
                  </c:pt>
                  <c:pt idx="6">
                    <c:v>2.0561069421544587</c:v>
                  </c:pt>
                  <c:pt idx="7">
                    <c:v>1.8018281260873896</c:v>
                  </c:pt>
                  <c:pt idx="8">
                    <c:v>2.0841195486174247</c:v>
                  </c:pt>
                  <c:pt idx="9">
                    <c:v>1.667354024928253</c:v>
                  </c:pt>
                  <c:pt idx="10">
                    <c:v>2.1807163937337166</c:v>
                  </c:pt>
                  <c:pt idx="12">
                    <c:v>1.5434858226911212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'High Protein(2)'!$C$3:$M$3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'High Protein(2)'!$C$23:$M$23</c:f>
              <c:numCache>
                <c:formatCode>0.00</c:formatCode>
                <c:ptCount val="11"/>
                <c:pt idx="0">
                  <c:v>14.581818181818186</c:v>
                </c:pt>
                <c:pt idx="1">
                  <c:v>10.545454545454547</c:v>
                </c:pt>
                <c:pt idx="2">
                  <c:v>14.745454545454544</c:v>
                </c:pt>
                <c:pt idx="3">
                  <c:v>10.454545454545453</c:v>
                </c:pt>
                <c:pt idx="4">
                  <c:v>14.927272727272726</c:v>
                </c:pt>
                <c:pt idx="5">
                  <c:v>10.300000000000002</c:v>
                </c:pt>
                <c:pt idx="6">
                  <c:v>15.654545454545454</c:v>
                </c:pt>
                <c:pt idx="7">
                  <c:v>8.7181818181818187</c:v>
                </c:pt>
                <c:pt idx="8">
                  <c:v>14</c:v>
                </c:pt>
                <c:pt idx="9">
                  <c:v>6.9454545454545444</c:v>
                </c:pt>
                <c:pt idx="10">
                  <c:v>10.463636363636363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AD-4C7F-B021-6484DD9D82B4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'High Protein(2)'!$C$48:$AJ$48</c:f>
                <c:numCache>
                  <c:formatCode>General</c:formatCode>
                  <c:ptCount val="34"/>
                  <c:pt idx="0">
                    <c:v>1.5391999102249063</c:v>
                  </c:pt>
                  <c:pt idx="1">
                    <c:v>1.8650859107680413</c:v>
                  </c:pt>
                  <c:pt idx="2">
                    <c:v>1.66397206415944</c:v>
                  </c:pt>
                  <c:pt idx="3">
                    <c:v>1.4742126815025818</c:v>
                  </c:pt>
                  <c:pt idx="4">
                    <c:v>1.6521381921802438</c:v>
                  </c:pt>
                  <c:pt idx="5">
                    <c:v>1.5917733583153175</c:v>
                  </c:pt>
                  <c:pt idx="6">
                    <c:v>2.0130445809391517</c:v>
                  </c:pt>
                  <c:pt idx="7">
                    <c:v>1.2837327202224367</c:v>
                  </c:pt>
                  <c:pt idx="8">
                    <c:v>1.8291991955415077</c:v>
                  </c:pt>
                  <c:pt idx="9">
                    <c:v>1.7658460072192363</c:v>
                  </c:pt>
                  <c:pt idx="10">
                    <c:v>1.7953095453532135</c:v>
                  </c:pt>
                  <c:pt idx="12">
                    <c:v>1.5434858226911212</c:v>
                  </c:pt>
                </c:numCache>
              </c:numRef>
            </c:plus>
            <c:minus>
              <c:numRef>
                <c:f>'High Protein(2)'!$C$48:$AJ$48</c:f>
                <c:numCache>
                  <c:formatCode>General</c:formatCode>
                  <c:ptCount val="34"/>
                  <c:pt idx="0">
                    <c:v>1.5391999102249063</c:v>
                  </c:pt>
                  <c:pt idx="1">
                    <c:v>1.8650859107680413</c:v>
                  </c:pt>
                  <c:pt idx="2">
                    <c:v>1.66397206415944</c:v>
                  </c:pt>
                  <c:pt idx="3">
                    <c:v>1.4742126815025818</c:v>
                  </c:pt>
                  <c:pt idx="4">
                    <c:v>1.6521381921802438</c:v>
                  </c:pt>
                  <c:pt idx="5">
                    <c:v>1.5917733583153175</c:v>
                  </c:pt>
                  <c:pt idx="6">
                    <c:v>2.0130445809391517</c:v>
                  </c:pt>
                  <c:pt idx="7">
                    <c:v>1.2837327202224367</c:v>
                  </c:pt>
                  <c:pt idx="8">
                    <c:v>1.8291991955415077</c:v>
                  </c:pt>
                  <c:pt idx="9">
                    <c:v>1.7658460072192363</c:v>
                  </c:pt>
                  <c:pt idx="10">
                    <c:v>1.7953095453532135</c:v>
                  </c:pt>
                  <c:pt idx="12">
                    <c:v>1.5434858226911212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'High Protein(2)'!$C$3:$M$3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'High Protein(2)'!$C$50:$M$50</c:f>
              <c:numCache>
                <c:formatCode>0.00</c:formatCode>
                <c:ptCount val="11"/>
                <c:pt idx="0">
                  <c:v>10.91818181818182</c:v>
                </c:pt>
                <c:pt idx="1">
                  <c:v>7.7636363636363646</c:v>
                </c:pt>
                <c:pt idx="2">
                  <c:v>11.618181818181819</c:v>
                </c:pt>
                <c:pt idx="3">
                  <c:v>6.6818181818181808</c:v>
                </c:pt>
                <c:pt idx="4">
                  <c:v>13.345454545454546</c:v>
                </c:pt>
                <c:pt idx="5">
                  <c:v>7.8090909090909095</c:v>
                </c:pt>
                <c:pt idx="6">
                  <c:v>11.127272727272727</c:v>
                </c:pt>
                <c:pt idx="7">
                  <c:v>7.081818181818182</c:v>
                </c:pt>
                <c:pt idx="8">
                  <c:v>11.418181818181818</c:v>
                </c:pt>
                <c:pt idx="9">
                  <c:v>8.663636363636364</c:v>
                </c:pt>
                <c:pt idx="10">
                  <c:v>11.881818181818183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AD-4C7F-B021-6484DD9D82B4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'High Protein(2)'!$C$79:$M$79</c:f>
                <c:numCache>
                  <c:formatCode>General</c:formatCode>
                  <c:ptCount val="11"/>
                  <c:pt idx="0">
                    <c:v>1.8286652315078387</c:v>
                  </c:pt>
                  <c:pt idx="1">
                    <c:v>1.9489984713494042</c:v>
                  </c:pt>
                  <c:pt idx="2">
                    <c:v>1.9363422960838588</c:v>
                  </c:pt>
                  <c:pt idx="3">
                    <c:v>2.3258802652467865</c:v>
                  </c:pt>
                  <c:pt idx="4">
                    <c:v>1.9544947139291173</c:v>
                  </c:pt>
                  <c:pt idx="5">
                    <c:v>2.1827157244781774</c:v>
                  </c:pt>
                  <c:pt idx="6">
                    <c:v>1.647316876791463</c:v>
                  </c:pt>
                  <c:pt idx="7">
                    <c:v>2.0873131133248437</c:v>
                  </c:pt>
                  <c:pt idx="8">
                    <c:v>2.3072146994637257</c:v>
                  </c:pt>
                  <c:pt idx="9">
                    <c:v>2.1609953323518036</c:v>
                  </c:pt>
                  <c:pt idx="10">
                    <c:v>1.4901661119896379</c:v>
                  </c:pt>
                </c:numCache>
              </c:numRef>
            </c:plus>
            <c:minus>
              <c:numRef>
                <c:f>'High Protein(2)'!$C$79:$M$79</c:f>
                <c:numCache>
                  <c:formatCode>General</c:formatCode>
                  <c:ptCount val="11"/>
                  <c:pt idx="0">
                    <c:v>1.8286652315078387</c:v>
                  </c:pt>
                  <c:pt idx="1">
                    <c:v>1.9489984713494042</c:v>
                  </c:pt>
                  <c:pt idx="2">
                    <c:v>1.9363422960838588</c:v>
                  </c:pt>
                  <c:pt idx="3">
                    <c:v>2.3258802652467865</c:v>
                  </c:pt>
                  <c:pt idx="4">
                    <c:v>1.9544947139291173</c:v>
                  </c:pt>
                  <c:pt idx="5">
                    <c:v>2.1827157244781774</c:v>
                  </c:pt>
                  <c:pt idx="6">
                    <c:v>1.647316876791463</c:v>
                  </c:pt>
                  <c:pt idx="7">
                    <c:v>2.0873131133248437</c:v>
                  </c:pt>
                  <c:pt idx="8">
                    <c:v>2.3072146994637257</c:v>
                  </c:pt>
                  <c:pt idx="9">
                    <c:v>2.1609953323518036</c:v>
                  </c:pt>
                  <c:pt idx="10">
                    <c:v>1.4901661119896379</c:v>
                  </c:pt>
                </c:numCache>
              </c:numRef>
            </c:minus>
          </c:errBars>
          <c:cat>
            <c:numRef>
              <c:f>'High Protein(2)'!$C$3:$M$3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'High Protein(2)'!$C$77:$M$77</c:f>
              <c:numCache>
                <c:formatCode>0.00</c:formatCode>
                <c:ptCount val="11"/>
                <c:pt idx="0">
                  <c:v>14.727272727272727</c:v>
                </c:pt>
                <c:pt idx="1">
                  <c:v>7.4636363636363647</c:v>
                </c:pt>
                <c:pt idx="2">
                  <c:v>12.418181818181818</c:v>
                </c:pt>
                <c:pt idx="3">
                  <c:v>8.6909090909090914</c:v>
                </c:pt>
                <c:pt idx="4">
                  <c:v>14.863636363636363</c:v>
                </c:pt>
                <c:pt idx="5">
                  <c:v>10.354545454545455</c:v>
                </c:pt>
                <c:pt idx="6">
                  <c:v>12.172727272727274</c:v>
                </c:pt>
                <c:pt idx="7">
                  <c:v>10.218181818181817</c:v>
                </c:pt>
                <c:pt idx="8">
                  <c:v>9.918181818181818</c:v>
                </c:pt>
                <c:pt idx="9">
                  <c:v>6.7909090909090901</c:v>
                </c:pt>
                <c:pt idx="10">
                  <c:v>11.736363636363636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AD-4C7F-B021-6484DD9D8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329667886178094"/>
          <c:y val="0.10866517458014059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High Protein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'High Protein(2)'!$S$5:$S$7</c:f>
                <c:numCache>
                  <c:formatCode>General</c:formatCode>
                  <c:ptCount val="3"/>
                  <c:pt idx="0">
                    <c:v>1.6307075217151379</c:v>
                  </c:pt>
                  <c:pt idx="1">
                    <c:v>1.1236368012953855</c:v>
                  </c:pt>
                  <c:pt idx="2">
                    <c:v>1.6980602198825732</c:v>
                  </c:pt>
                </c:numCache>
              </c:numRef>
            </c:plus>
            <c:minus>
              <c:numRef>
                <c:f>'High Protein(2)'!$S$5:$S$7</c:f>
                <c:numCache>
                  <c:formatCode>General</c:formatCode>
                  <c:ptCount val="3"/>
                  <c:pt idx="0">
                    <c:v>1.6307075217151379</c:v>
                  </c:pt>
                  <c:pt idx="1">
                    <c:v>1.1236368012953855</c:v>
                  </c:pt>
                  <c:pt idx="2">
                    <c:v>1.6980602198825732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'High Protein(2)'!$Q$5:$Q$7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'High Protein(2)'!$R$5:$R$7</c:f>
              <c:numCache>
                <c:formatCode>0.00</c:formatCode>
                <c:ptCount val="3"/>
                <c:pt idx="0">
                  <c:v>11.939669421487601</c:v>
                </c:pt>
                <c:pt idx="1">
                  <c:v>9.8462809917355383</c:v>
                </c:pt>
                <c:pt idx="2">
                  <c:v>10.850413223140496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BE-4A53-B98D-54363E4A30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SW-ST</a:t>
            </a:r>
          </a:p>
        </c:rich>
      </c:tx>
      <c:layout>
        <c:manualLayout>
          <c:xMode val="edge"/>
          <c:yMode val="edge"/>
          <c:x val="0.35419555885500259"/>
          <c:y val="3.697489174004164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'SW-ST(2)'!$C$21:$AC$21</c:f>
                <c:numCache>
                  <c:formatCode>General</c:formatCode>
                  <c:ptCount val="27"/>
                  <c:pt idx="0">
                    <c:v>1.4312595110177555</c:v>
                  </c:pt>
                  <c:pt idx="1">
                    <c:v>1.1038156960784236</c:v>
                  </c:pt>
                  <c:pt idx="2">
                    <c:v>1.4368767862937653</c:v>
                  </c:pt>
                  <c:pt idx="3">
                    <c:v>1.381086163097361</c:v>
                  </c:pt>
                  <c:pt idx="4">
                    <c:v>1.4816789378092248</c:v>
                  </c:pt>
                  <c:pt idx="5">
                    <c:v>1.2002814274371256</c:v>
                  </c:pt>
                  <c:pt idx="6">
                    <c:v>1.3158393066055158</c:v>
                  </c:pt>
                  <c:pt idx="7">
                    <c:v>0.99949482189248962</c:v>
                  </c:pt>
                  <c:pt idx="8">
                    <c:v>1.3412078078502163</c:v>
                  </c:pt>
                  <c:pt idx="9">
                    <c:v>1.1946429245476313</c:v>
                  </c:pt>
                  <c:pt idx="10">
                    <c:v>1.4196915122303824</c:v>
                  </c:pt>
                  <c:pt idx="12">
                    <c:v>0.95421438134541192</c:v>
                  </c:pt>
                </c:numCache>
              </c:numRef>
            </c:plus>
            <c:minus>
              <c:numRef>
                <c:f>'SW-ST(2)'!$C$21:$AC$21</c:f>
                <c:numCache>
                  <c:formatCode>General</c:formatCode>
                  <c:ptCount val="27"/>
                  <c:pt idx="0">
                    <c:v>1.4312595110177555</c:v>
                  </c:pt>
                  <c:pt idx="1">
                    <c:v>1.1038156960784236</c:v>
                  </c:pt>
                  <c:pt idx="2">
                    <c:v>1.4368767862937653</c:v>
                  </c:pt>
                  <c:pt idx="3">
                    <c:v>1.381086163097361</c:v>
                  </c:pt>
                  <c:pt idx="4">
                    <c:v>1.4816789378092248</c:v>
                  </c:pt>
                  <c:pt idx="5">
                    <c:v>1.2002814274371256</c:v>
                  </c:pt>
                  <c:pt idx="6">
                    <c:v>1.3158393066055158</c:v>
                  </c:pt>
                  <c:pt idx="7">
                    <c:v>0.99949482189248962</c:v>
                  </c:pt>
                  <c:pt idx="8">
                    <c:v>1.3412078078502163</c:v>
                  </c:pt>
                  <c:pt idx="9">
                    <c:v>1.1946429245476313</c:v>
                  </c:pt>
                  <c:pt idx="10">
                    <c:v>1.4196915122303824</c:v>
                  </c:pt>
                  <c:pt idx="12">
                    <c:v>0.95421438134541192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'SW-ST(2)'!$C$3:$M$3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'SW-ST(2)'!$C$23:$M$23</c:f>
              <c:numCache>
                <c:formatCode>0.00</c:formatCode>
                <c:ptCount val="11"/>
                <c:pt idx="0">
                  <c:v>8.9181818181818198</c:v>
                </c:pt>
                <c:pt idx="1">
                  <c:v>7.2090909090909072</c:v>
                </c:pt>
                <c:pt idx="2">
                  <c:v>9.1363636363636385</c:v>
                </c:pt>
                <c:pt idx="3">
                  <c:v>7.0090909090909097</c:v>
                </c:pt>
                <c:pt idx="4">
                  <c:v>8.5</c:v>
                </c:pt>
                <c:pt idx="5">
                  <c:v>8.709090909090909</c:v>
                </c:pt>
                <c:pt idx="6">
                  <c:v>10.027272727272726</c:v>
                </c:pt>
                <c:pt idx="7">
                  <c:v>5.9090909090909092</c:v>
                </c:pt>
                <c:pt idx="8">
                  <c:v>9.5</c:v>
                </c:pt>
                <c:pt idx="9">
                  <c:v>6.172727272727272</c:v>
                </c:pt>
                <c:pt idx="10">
                  <c:v>5.5181818181818185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7D-47AB-AC2C-44D486465972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'SW-ST(2)'!$C$48:$AJ$48</c:f>
                <c:numCache>
                  <c:formatCode>General</c:formatCode>
                  <c:ptCount val="34"/>
                  <c:pt idx="0">
                    <c:v>1.5851584377365167</c:v>
                  </c:pt>
                  <c:pt idx="1">
                    <c:v>1.5938470707218073</c:v>
                  </c:pt>
                  <c:pt idx="2">
                    <c:v>1.4943986324696883</c:v>
                  </c:pt>
                  <c:pt idx="3">
                    <c:v>1.0274637794987316</c:v>
                  </c:pt>
                  <c:pt idx="4">
                    <c:v>1.4025841950636775</c:v>
                  </c:pt>
                  <c:pt idx="5">
                    <c:v>1.1292529040087171</c:v>
                  </c:pt>
                  <c:pt idx="6">
                    <c:v>1.3087815290983786</c:v>
                  </c:pt>
                  <c:pt idx="7">
                    <c:v>0.85325579666677587</c:v>
                  </c:pt>
                  <c:pt idx="8">
                    <c:v>1.4116077230011048</c:v>
                  </c:pt>
                  <c:pt idx="9">
                    <c:v>1.0853919833754799</c:v>
                  </c:pt>
                  <c:pt idx="10">
                    <c:v>1.3357780617688817</c:v>
                  </c:pt>
                  <c:pt idx="12">
                    <c:v>0.95421438134541192</c:v>
                  </c:pt>
                </c:numCache>
              </c:numRef>
            </c:plus>
            <c:minus>
              <c:numRef>
                <c:f>'SW-ST(2)'!$C$48:$AJ$48</c:f>
                <c:numCache>
                  <c:formatCode>General</c:formatCode>
                  <c:ptCount val="34"/>
                  <c:pt idx="0">
                    <c:v>1.5851584377365167</c:v>
                  </c:pt>
                  <c:pt idx="1">
                    <c:v>1.5938470707218073</c:v>
                  </c:pt>
                  <c:pt idx="2">
                    <c:v>1.4943986324696883</c:v>
                  </c:pt>
                  <c:pt idx="3">
                    <c:v>1.0274637794987316</c:v>
                  </c:pt>
                  <c:pt idx="4">
                    <c:v>1.4025841950636775</c:v>
                  </c:pt>
                  <c:pt idx="5">
                    <c:v>1.1292529040087171</c:v>
                  </c:pt>
                  <c:pt idx="6">
                    <c:v>1.3087815290983786</c:v>
                  </c:pt>
                  <c:pt idx="7">
                    <c:v>0.85325579666677587</c:v>
                  </c:pt>
                  <c:pt idx="8">
                    <c:v>1.4116077230011048</c:v>
                  </c:pt>
                  <c:pt idx="9">
                    <c:v>1.0853919833754799</c:v>
                  </c:pt>
                  <c:pt idx="10">
                    <c:v>1.3357780617688817</c:v>
                  </c:pt>
                  <c:pt idx="12">
                    <c:v>0.95421438134541192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'SW-ST(2)'!$C$3:$M$3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'SW-ST(2)'!$C$50:$M$50</c:f>
              <c:numCache>
                <c:formatCode>0.00</c:formatCode>
                <c:ptCount val="11"/>
                <c:pt idx="0">
                  <c:v>6.8454545454545466</c:v>
                </c:pt>
                <c:pt idx="1">
                  <c:v>5.7727272727272725</c:v>
                </c:pt>
                <c:pt idx="2">
                  <c:v>8.4545454545454533</c:v>
                </c:pt>
                <c:pt idx="3">
                  <c:v>4.4272727272727277</c:v>
                </c:pt>
                <c:pt idx="4">
                  <c:v>7.4090909090909092</c:v>
                </c:pt>
                <c:pt idx="5">
                  <c:v>5.5363636363636362</c:v>
                </c:pt>
                <c:pt idx="6">
                  <c:v>7.3090909090909095</c:v>
                </c:pt>
                <c:pt idx="7">
                  <c:v>5.3363636363636369</c:v>
                </c:pt>
                <c:pt idx="8">
                  <c:v>7.4818181818181815</c:v>
                </c:pt>
                <c:pt idx="9">
                  <c:v>6.3909090909090907</c:v>
                </c:pt>
                <c:pt idx="10">
                  <c:v>6.3818181818181818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7D-47AB-AC2C-44D486465972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'SW-ST(2)'!$C$79:$M$79</c:f>
                <c:numCache>
                  <c:formatCode>General</c:formatCode>
                  <c:ptCount val="11"/>
                  <c:pt idx="0">
                    <c:v>1.4740846718675</c:v>
                  </c:pt>
                  <c:pt idx="1">
                    <c:v>1.568544095176287</c:v>
                  </c:pt>
                  <c:pt idx="2">
                    <c:v>1.4420371265609511</c:v>
                  </c:pt>
                  <c:pt idx="3">
                    <c:v>1.5875340824089155</c:v>
                  </c:pt>
                  <c:pt idx="4">
                    <c:v>1.1361381594486535</c:v>
                  </c:pt>
                  <c:pt idx="5">
                    <c:v>1.5624731402650047</c:v>
                  </c:pt>
                  <c:pt idx="6">
                    <c:v>1.4782891608123252</c:v>
                  </c:pt>
                  <c:pt idx="7">
                    <c:v>1.5407951151197421</c:v>
                  </c:pt>
                  <c:pt idx="8">
                    <c:v>1.9687769413085119</c:v>
                  </c:pt>
                  <c:pt idx="9">
                    <c:v>1.431326033744944</c:v>
                  </c:pt>
                  <c:pt idx="10">
                    <c:v>1.4766278312649115</c:v>
                  </c:pt>
                </c:numCache>
              </c:numRef>
            </c:plus>
            <c:minus>
              <c:numRef>
                <c:f>'SW-ST(2)'!$C$79:$M$79</c:f>
                <c:numCache>
                  <c:formatCode>General</c:formatCode>
                  <c:ptCount val="11"/>
                  <c:pt idx="0">
                    <c:v>1.4740846718675</c:v>
                  </c:pt>
                  <c:pt idx="1">
                    <c:v>1.568544095176287</c:v>
                  </c:pt>
                  <c:pt idx="2">
                    <c:v>1.4420371265609511</c:v>
                  </c:pt>
                  <c:pt idx="3">
                    <c:v>1.5875340824089155</c:v>
                  </c:pt>
                  <c:pt idx="4">
                    <c:v>1.1361381594486535</c:v>
                  </c:pt>
                  <c:pt idx="5">
                    <c:v>1.5624731402650047</c:v>
                  </c:pt>
                  <c:pt idx="6">
                    <c:v>1.4782891608123252</c:v>
                  </c:pt>
                  <c:pt idx="7">
                    <c:v>1.5407951151197421</c:v>
                  </c:pt>
                  <c:pt idx="8">
                    <c:v>1.9687769413085119</c:v>
                  </c:pt>
                  <c:pt idx="9">
                    <c:v>1.431326033744944</c:v>
                  </c:pt>
                  <c:pt idx="10">
                    <c:v>1.4766278312649115</c:v>
                  </c:pt>
                </c:numCache>
              </c:numRef>
            </c:minus>
          </c:errBars>
          <c:cat>
            <c:numRef>
              <c:f>'SW-ST(2)'!$C$3:$M$3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'SW-ST(2)'!$C$77:$M$77</c:f>
              <c:numCache>
                <c:formatCode>0.00</c:formatCode>
                <c:ptCount val="11"/>
                <c:pt idx="0">
                  <c:v>9.4272727272727259</c:v>
                </c:pt>
                <c:pt idx="1">
                  <c:v>6.1818181818181817</c:v>
                </c:pt>
                <c:pt idx="2">
                  <c:v>8.0272727272727291</c:v>
                </c:pt>
                <c:pt idx="3">
                  <c:v>5.6090909090909085</c:v>
                </c:pt>
                <c:pt idx="4">
                  <c:v>8.6909090909090896</c:v>
                </c:pt>
                <c:pt idx="5">
                  <c:v>6.9363636363636374</c:v>
                </c:pt>
                <c:pt idx="6">
                  <c:v>8.2454545454545443</c:v>
                </c:pt>
                <c:pt idx="7">
                  <c:v>7.3363636363636351</c:v>
                </c:pt>
                <c:pt idx="8">
                  <c:v>6.7090909090909099</c:v>
                </c:pt>
                <c:pt idx="9">
                  <c:v>5.6181818181818182</c:v>
                </c:pt>
                <c:pt idx="10">
                  <c:v>7.5545454545454538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07D-47AB-AC2C-44D486465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5329667886178094"/>
          <c:y val="0.10866517458014059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VAS Affect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Affect!$C$25:$M$25</c:f>
                <c:numCache>
                  <c:formatCode>General</c:formatCode>
                  <c:ptCount val="11"/>
                  <c:pt idx="0">
                    <c:v>0.5774069278512145</c:v>
                  </c:pt>
                  <c:pt idx="1">
                    <c:v>0.4222651432923028</c:v>
                  </c:pt>
                  <c:pt idx="2">
                    <c:v>0.38235352081029983</c:v>
                  </c:pt>
                  <c:pt idx="3">
                    <c:v>0.38792598552808338</c:v>
                  </c:pt>
                  <c:pt idx="4">
                    <c:v>0.45637925543717356</c:v>
                  </c:pt>
                  <c:pt idx="5">
                    <c:v>0.40432706055967149</c:v>
                  </c:pt>
                  <c:pt idx="6">
                    <c:v>0.67674705041686967</c:v>
                  </c:pt>
                  <c:pt idx="7">
                    <c:v>0.64190847291752307</c:v>
                  </c:pt>
                  <c:pt idx="8">
                    <c:v>0.54447734435180628</c:v>
                  </c:pt>
                  <c:pt idx="9">
                    <c:v>0.35286167776674732</c:v>
                  </c:pt>
                  <c:pt idx="10">
                    <c:v>0.4762163634246403</c:v>
                  </c:pt>
                </c:numCache>
              </c:numRef>
            </c:plus>
            <c:minus>
              <c:numRef>
                <c:f>Affect!$C$25:$M$25</c:f>
                <c:numCache>
                  <c:formatCode>General</c:formatCode>
                  <c:ptCount val="11"/>
                  <c:pt idx="0">
                    <c:v>0.5774069278512145</c:v>
                  </c:pt>
                  <c:pt idx="1">
                    <c:v>0.4222651432923028</c:v>
                  </c:pt>
                  <c:pt idx="2">
                    <c:v>0.38235352081029983</c:v>
                  </c:pt>
                  <c:pt idx="3">
                    <c:v>0.38792598552808338</c:v>
                  </c:pt>
                  <c:pt idx="4">
                    <c:v>0.45637925543717356</c:v>
                  </c:pt>
                  <c:pt idx="5">
                    <c:v>0.40432706055967149</c:v>
                  </c:pt>
                  <c:pt idx="6">
                    <c:v>0.67674705041686967</c:v>
                  </c:pt>
                  <c:pt idx="7">
                    <c:v>0.64190847291752307</c:v>
                  </c:pt>
                  <c:pt idx="8">
                    <c:v>0.54447734435180628</c:v>
                  </c:pt>
                  <c:pt idx="9">
                    <c:v>0.35286167776674732</c:v>
                  </c:pt>
                  <c:pt idx="10">
                    <c:v>0.4762163634246403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Vigor!$C$30:$AJ$30</c:f>
              <c:numCache>
                <c:formatCode>h:mm;@</c:formatCode>
                <c:ptCount val="34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Affect!$C$23:$M$23</c:f>
              <c:numCache>
                <c:formatCode>0.00</c:formatCode>
                <c:ptCount val="11"/>
                <c:pt idx="0">
                  <c:v>6.2818181818181822</c:v>
                </c:pt>
                <c:pt idx="1">
                  <c:v>6.5568181818181817</c:v>
                </c:pt>
                <c:pt idx="2">
                  <c:v>7.0931818181818187</c:v>
                </c:pt>
                <c:pt idx="3">
                  <c:v>7.2795454545454552</c:v>
                </c:pt>
                <c:pt idx="4">
                  <c:v>6.6045454545454536</c:v>
                </c:pt>
                <c:pt idx="5">
                  <c:v>6.865909090909093</c:v>
                </c:pt>
                <c:pt idx="6">
                  <c:v>6.4454545454545462</c:v>
                </c:pt>
                <c:pt idx="7">
                  <c:v>6.4931818181818182</c:v>
                </c:pt>
                <c:pt idx="8">
                  <c:v>6.6068181818181833</c:v>
                </c:pt>
                <c:pt idx="9">
                  <c:v>6.6</c:v>
                </c:pt>
                <c:pt idx="10">
                  <c:v>6.6454545454545446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F5-450C-B051-7A6AC989D2AE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Affect!$C$52:$M$52</c:f>
                <c:numCache>
                  <c:formatCode>General</c:formatCode>
                  <c:ptCount val="11"/>
                  <c:pt idx="0">
                    <c:v>0.43958916770507106</c:v>
                  </c:pt>
                  <c:pt idx="1">
                    <c:v>0.50348886090741907</c:v>
                  </c:pt>
                  <c:pt idx="2">
                    <c:v>0.5483907712722097</c:v>
                  </c:pt>
                  <c:pt idx="3">
                    <c:v>0.47397344487458504</c:v>
                  </c:pt>
                  <c:pt idx="4">
                    <c:v>0.49700653503527287</c:v>
                  </c:pt>
                  <c:pt idx="5">
                    <c:v>0.5371585019324806</c:v>
                  </c:pt>
                  <c:pt idx="6">
                    <c:v>0.52810866337391127</c:v>
                  </c:pt>
                  <c:pt idx="7">
                    <c:v>0.56719368621834143</c:v>
                  </c:pt>
                  <c:pt idx="8">
                    <c:v>0.44037807761021491</c:v>
                  </c:pt>
                  <c:pt idx="9">
                    <c:v>0.49170705348436833</c:v>
                  </c:pt>
                  <c:pt idx="10">
                    <c:v>0.43048598330048071</c:v>
                  </c:pt>
                </c:numCache>
              </c:numRef>
            </c:plus>
            <c:minus>
              <c:numRef>
                <c:f>Affect!$C$52:$M$52</c:f>
                <c:numCache>
                  <c:formatCode>General</c:formatCode>
                  <c:ptCount val="11"/>
                  <c:pt idx="0">
                    <c:v>0.43958916770507106</c:v>
                  </c:pt>
                  <c:pt idx="1">
                    <c:v>0.50348886090741907</c:v>
                  </c:pt>
                  <c:pt idx="2">
                    <c:v>0.5483907712722097</c:v>
                  </c:pt>
                  <c:pt idx="3">
                    <c:v>0.47397344487458504</c:v>
                  </c:pt>
                  <c:pt idx="4">
                    <c:v>0.49700653503527287</c:v>
                  </c:pt>
                  <c:pt idx="5">
                    <c:v>0.5371585019324806</c:v>
                  </c:pt>
                  <c:pt idx="6">
                    <c:v>0.52810866337391127</c:v>
                  </c:pt>
                  <c:pt idx="7">
                    <c:v>0.56719368621834143</c:v>
                  </c:pt>
                  <c:pt idx="8">
                    <c:v>0.44037807761021491</c:v>
                  </c:pt>
                  <c:pt idx="9">
                    <c:v>0.49170705348436833</c:v>
                  </c:pt>
                  <c:pt idx="10">
                    <c:v>0.43048598330048071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val>
            <c:numRef>
              <c:f>Affect!$C$50:$M$50</c:f>
              <c:numCache>
                <c:formatCode>0.00</c:formatCode>
                <c:ptCount val="11"/>
                <c:pt idx="0">
                  <c:v>6.55</c:v>
                </c:pt>
                <c:pt idx="1">
                  <c:v>6.5318181818181822</c:v>
                </c:pt>
                <c:pt idx="2">
                  <c:v>6.7772727272727273</c:v>
                </c:pt>
                <c:pt idx="3">
                  <c:v>6.7840909090909092</c:v>
                </c:pt>
                <c:pt idx="4">
                  <c:v>6.6113636363636372</c:v>
                </c:pt>
                <c:pt idx="5">
                  <c:v>6.8977272727272725</c:v>
                </c:pt>
                <c:pt idx="6">
                  <c:v>6.6431818181818185</c:v>
                </c:pt>
                <c:pt idx="7">
                  <c:v>6.5636363636363635</c:v>
                </c:pt>
                <c:pt idx="8">
                  <c:v>6.4818181818181833</c:v>
                </c:pt>
                <c:pt idx="9">
                  <c:v>7.2340909090909093</c:v>
                </c:pt>
                <c:pt idx="10">
                  <c:v>7.3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F5-450C-B051-7A6AC989D2AE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Affect!$C$79:$M$79</c:f>
                <c:numCache>
                  <c:formatCode>General</c:formatCode>
                  <c:ptCount val="11"/>
                  <c:pt idx="0">
                    <c:v>0.59459688406974931</c:v>
                  </c:pt>
                  <c:pt idx="1">
                    <c:v>0.43270363762802877</c:v>
                  </c:pt>
                  <c:pt idx="2">
                    <c:v>0.44338573397315018</c:v>
                  </c:pt>
                  <c:pt idx="3">
                    <c:v>0.44987946043981603</c:v>
                  </c:pt>
                  <c:pt idx="4">
                    <c:v>0.49784037735233416</c:v>
                  </c:pt>
                  <c:pt idx="5">
                    <c:v>0.43121608741973655</c:v>
                  </c:pt>
                  <c:pt idx="6">
                    <c:v>0.54401989359590375</c:v>
                  </c:pt>
                  <c:pt idx="7">
                    <c:v>0.4749412751867686</c:v>
                  </c:pt>
                  <c:pt idx="8">
                    <c:v>0.54175926311744105</c:v>
                  </c:pt>
                  <c:pt idx="9">
                    <c:v>0.51087451355009028</c:v>
                  </c:pt>
                  <c:pt idx="10">
                    <c:v>0.38838375628849475</c:v>
                  </c:pt>
                </c:numCache>
              </c:numRef>
            </c:plus>
            <c:minus>
              <c:numRef>
                <c:f>Affect!$C$79:$M$79</c:f>
                <c:numCache>
                  <c:formatCode>General</c:formatCode>
                  <c:ptCount val="11"/>
                  <c:pt idx="0">
                    <c:v>0.59459688406974931</c:v>
                  </c:pt>
                  <c:pt idx="1">
                    <c:v>0.43270363762802877</c:v>
                  </c:pt>
                  <c:pt idx="2">
                    <c:v>0.44338573397315018</c:v>
                  </c:pt>
                  <c:pt idx="3">
                    <c:v>0.44987946043981603</c:v>
                  </c:pt>
                  <c:pt idx="4">
                    <c:v>0.49784037735233416</c:v>
                  </c:pt>
                  <c:pt idx="5">
                    <c:v>0.43121608741973655</c:v>
                  </c:pt>
                  <c:pt idx="6">
                    <c:v>0.54401989359590375</c:v>
                  </c:pt>
                  <c:pt idx="7">
                    <c:v>0.4749412751867686</c:v>
                  </c:pt>
                  <c:pt idx="8">
                    <c:v>0.54175926311744105</c:v>
                  </c:pt>
                  <c:pt idx="9">
                    <c:v>0.51087451355009028</c:v>
                  </c:pt>
                  <c:pt idx="10">
                    <c:v>0.38838375628849475</c:v>
                  </c:pt>
                </c:numCache>
              </c:numRef>
            </c:minus>
          </c:errBars>
          <c:val>
            <c:numRef>
              <c:f>Affect!$C$77:$M$77</c:f>
              <c:numCache>
                <c:formatCode>0.00</c:formatCode>
                <c:ptCount val="11"/>
                <c:pt idx="0">
                  <c:v>6.7</c:v>
                </c:pt>
                <c:pt idx="1">
                  <c:v>6.7522727272727279</c:v>
                </c:pt>
                <c:pt idx="2">
                  <c:v>6.8250000000000002</c:v>
                </c:pt>
                <c:pt idx="3">
                  <c:v>6.5272727272727273</c:v>
                </c:pt>
                <c:pt idx="4">
                  <c:v>6.9113636363636353</c:v>
                </c:pt>
                <c:pt idx="5">
                  <c:v>6.8863636363636367</c:v>
                </c:pt>
                <c:pt idx="6">
                  <c:v>6.7159090909090908</c:v>
                </c:pt>
                <c:pt idx="7">
                  <c:v>6.9681818181818178</c:v>
                </c:pt>
                <c:pt idx="8">
                  <c:v>7.0590909090909095</c:v>
                </c:pt>
                <c:pt idx="9">
                  <c:v>6.7363636363636354</c:v>
                </c:pt>
                <c:pt idx="10">
                  <c:v>7.3931818181818185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4F5-450C-B051-7A6AC989D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1301504"/>
        <c:axId val="361303424"/>
      </c:lineChart>
      <c:catAx>
        <c:axId val="361301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130342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61303424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130150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1281083763840201"/>
          <c:y val="0.14853196976088215"/>
          <c:w val="0.79351570909768665"/>
          <c:h val="4.312896494682614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SW-ST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'SW-ST(2)'!$S$5:$S$7</c:f>
                <c:numCache>
                  <c:formatCode>General</c:formatCode>
                  <c:ptCount val="3"/>
                  <c:pt idx="0">
                    <c:v>1.0165966516443063</c:v>
                  </c:pt>
                  <c:pt idx="1">
                    <c:v>0.92299805792356615</c:v>
                  </c:pt>
                  <c:pt idx="2">
                    <c:v>1.3036568072023773</c:v>
                  </c:pt>
                </c:numCache>
              </c:numRef>
            </c:plus>
            <c:minus>
              <c:numRef>
                <c:f>'SW-ST(2)'!$S$5:$S$7</c:f>
                <c:numCache>
                  <c:formatCode>General</c:formatCode>
                  <c:ptCount val="3"/>
                  <c:pt idx="0">
                    <c:v>1.0165966516443063</c:v>
                  </c:pt>
                  <c:pt idx="1">
                    <c:v>0.92299805792356615</c:v>
                  </c:pt>
                  <c:pt idx="2">
                    <c:v>1.3036568072023773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'SW-ST(2)'!$Q$5:$Q$7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'SW-ST(2)'!$R$5:$R$7</c:f>
              <c:numCache>
                <c:formatCode>0.00</c:formatCode>
                <c:ptCount val="3"/>
                <c:pt idx="0">
                  <c:v>7.8735537190082656</c:v>
                </c:pt>
                <c:pt idx="1">
                  <c:v>6.48595041322314</c:v>
                </c:pt>
                <c:pt idx="2">
                  <c:v>7.3033057851239676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29-47B5-B991-1B746778E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SSS Over Entire In Lab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SSS!$S$5:$S$7</c:f>
                <c:numCache>
                  <c:formatCode>General</c:formatCode>
                  <c:ptCount val="3"/>
                  <c:pt idx="0">
                    <c:v>0.19122015169335985</c:v>
                  </c:pt>
                  <c:pt idx="1">
                    <c:v>0.21904291355759037</c:v>
                  </c:pt>
                  <c:pt idx="2">
                    <c:v>0.25811193945348726</c:v>
                  </c:pt>
                </c:numCache>
              </c:numRef>
            </c:plus>
            <c:minus>
              <c:numRef>
                <c:f>SSS!$S$5:$S$7</c:f>
                <c:numCache>
                  <c:formatCode>General</c:formatCode>
                  <c:ptCount val="3"/>
                  <c:pt idx="0">
                    <c:v>0.19122015169335985</c:v>
                  </c:pt>
                  <c:pt idx="1">
                    <c:v>0.21904291355759037</c:v>
                  </c:pt>
                  <c:pt idx="2">
                    <c:v>0.25811193945348726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SSS!$Q$5:$Q$7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SSS!$R$5:$R$7</c:f>
              <c:numCache>
                <c:formatCode>0.00</c:formatCode>
                <c:ptCount val="3"/>
                <c:pt idx="0">
                  <c:v>3.1565656565656561</c:v>
                </c:pt>
                <c:pt idx="1">
                  <c:v>2.8383838383838382</c:v>
                </c:pt>
                <c:pt idx="2">
                  <c:v>2.7919191919191912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97-4799-9B1C-977CDA0017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SSS</a:t>
                </a:r>
                <a:r>
                  <a:rPr lang="en-US" baseline="0"/>
                  <a:t> Score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SSS</a:t>
            </a:r>
          </a:p>
        </c:rich>
      </c:tx>
      <c:layout>
        <c:manualLayout>
          <c:xMode val="edge"/>
          <c:yMode val="edge"/>
          <c:x val="0.3729109838199467"/>
          <c:y val="5.168594310169082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6039785468858173E-2"/>
          <c:y val="0.18388351377387654"/>
          <c:w val="0.8934783491208833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SSS!$C$25:$M$25</c:f>
                <c:numCache>
                  <c:formatCode>General</c:formatCode>
                  <c:ptCount val="11"/>
                  <c:pt idx="0">
                    <c:v>0.52704627669472992</c:v>
                  </c:pt>
                  <c:pt idx="1">
                    <c:v>0.23570226039551587</c:v>
                  </c:pt>
                  <c:pt idx="2">
                    <c:v>0.30932024237944561</c:v>
                  </c:pt>
                  <c:pt idx="3">
                    <c:v>0.48432210483785254</c:v>
                  </c:pt>
                  <c:pt idx="4">
                    <c:v>0.37679611017362613</c:v>
                  </c:pt>
                  <c:pt idx="5">
                    <c:v>0.27777777777777785</c:v>
                  </c:pt>
                  <c:pt idx="6">
                    <c:v>0.49378857873975496</c:v>
                  </c:pt>
                  <c:pt idx="7">
                    <c:v>0.4746668747398628</c:v>
                  </c:pt>
                  <c:pt idx="8">
                    <c:v>0.33333333333333331</c:v>
                  </c:pt>
                  <c:pt idx="9">
                    <c:v>0.37267799624996495</c:v>
                  </c:pt>
                  <c:pt idx="10">
                    <c:v>0.46291004988627571</c:v>
                  </c:pt>
                </c:numCache>
              </c:numRef>
            </c:plus>
            <c:minus>
              <c:numRef>
                <c:f>SSS!$C$25:$M$25</c:f>
                <c:numCache>
                  <c:formatCode>General</c:formatCode>
                  <c:ptCount val="11"/>
                  <c:pt idx="0">
                    <c:v>0.52704627669472992</c:v>
                  </c:pt>
                  <c:pt idx="1">
                    <c:v>0.23570226039551587</c:v>
                  </c:pt>
                  <c:pt idx="2">
                    <c:v>0.30932024237944561</c:v>
                  </c:pt>
                  <c:pt idx="3">
                    <c:v>0.48432210483785254</c:v>
                  </c:pt>
                  <c:pt idx="4">
                    <c:v>0.37679611017362613</c:v>
                  </c:pt>
                  <c:pt idx="5">
                    <c:v>0.27777777777777785</c:v>
                  </c:pt>
                  <c:pt idx="6">
                    <c:v>0.49378857873975496</c:v>
                  </c:pt>
                  <c:pt idx="7">
                    <c:v>0.4746668747398628</c:v>
                  </c:pt>
                  <c:pt idx="8">
                    <c:v>0.33333333333333331</c:v>
                  </c:pt>
                  <c:pt idx="9">
                    <c:v>0.37267799624996495</c:v>
                  </c:pt>
                  <c:pt idx="10">
                    <c:v>0.46291004988627571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SSS!$C$29:$M$29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SSS!$C$23:$M$23</c:f>
              <c:numCache>
                <c:formatCode>0.00</c:formatCode>
                <c:ptCount val="11"/>
                <c:pt idx="0">
                  <c:v>4</c:v>
                </c:pt>
                <c:pt idx="1">
                  <c:v>2.6666666666666665</c:v>
                </c:pt>
                <c:pt idx="2">
                  <c:v>3.1111111111111112</c:v>
                </c:pt>
                <c:pt idx="3">
                  <c:v>4.1111111111111107</c:v>
                </c:pt>
                <c:pt idx="4">
                  <c:v>3.5555555555555554</c:v>
                </c:pt>
                <c:pt idx="5">
                  <c:v>2.7777777777777777</c:v>
                </c:pt>
                <c:pt idx="6">
                  <c:v>2.7777777777777777</c:v>
                </c:pt>
                <c:pt idx="7">
                  <c:v>2.5555555555555554</c:v>
                </c:pt>
                <c:pt idx="8">
                  <c:v>2.6666666666666665</c:v>
                </c:pt>
                <c:pt idx="9">
                  <c:v>3.3333333333333335</c:v>
                </c:pt>
                <c:pt idx="10">
                  <c:v>3.25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253-4937-A474-3FF87300DC45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SSS!$C$51:$M$51</c:f>
                <c:numCache>
                  <c:formatCode>General</c:formatCode>
                  <c:ptCount val="11"/>
                  <c:pt idx="0">
                    <c:v>0.52610428080915117</c:v>
                  </c:pt>
                  <c:pt idx="1">
                    <c:v>0.58925565098878963</c:v>
                  </c:pt>
                  <c:pt idx="2">
                    <c:v>0.48232653761625932</c:v>
                  </c:pt>
                  <c:pt idx="3">
                    <c:v>0.48232653761625932</c:v>
                  </c:pt>
                  <c:pt idx="4">
                    <c:v>0.38640077064565437</c:v>
                  </c:pt>
                  <c:pt idx="5">
                    <c:v>0.43301270189221924</c:v>
                  </c:pt>
                  <c:pt idx="6">
                    <c:v>0.25</c:v>
                  </c:pt>
                  <c:pt idx="7">
                    <c:v>0.5137011669140813</c:v>
                  </c:pt>
                  <c:pt idx="8">
                    <c:v>0.43301270189221924</c:v>
                  </c:pt>
                  <c:pt idx="9">
                    <c:v>0.41247895569215265</c:v>
                  </c:pt>
                  <c:pt idx="10">
                    <c:v>0.3118047822311617</c:v>
                  </c:pt>
                </c:numCache>
              </c:numRef>
            </c:plus>
            <c:minus>
              <c:numRef>
                <c:f>SSS!$C$51:$M$51</c:f>
                <c:numCache>
                  <c:formatCode>General</c:formatCode>
                  <c:ptCount val="11"/>
                  <c:pt idx="0">
                    <c:v>0.52610428080915117</c:v>
                  </c:pt>
                  <c:pt idx="1">
                    <c:v>0.58925565098878963</c:v>
                  </c:pt>
                  <c:pt idx="2">
                    <c:v>0.48232653761625932</c:v>
                  </c:pt>
                  <c:pt idx="3">
                    <c:v>0.48232653761625932</c:v>
                  </c:pt>
                  <c:pt idx="4">
                    <c:v>0.38640077064565437</c:v>
                  </c:pt>
                  <c:pt idx="5">
                    <c:v>0.43301270189221924</c:v>
                  </c:pt>
                  <c:pt idx="6">
                    <c:v>0.25</c:v>
                  </c:pt>
                  <c:pt idx="7">
                    <c:v>0.5137011669140813</c:v>
                  </c:pt>
                  <c:pt idx="8">
                    <c:v>0.43301270189221924</c:v>
                  </c:pt>
                  <c:pt idx="9">
                    <c:v>0.41247895569215265</c:v>
                  </c:pt>
                  <c:pt idx="10">
                    <c:v>0.3118047822311617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SSS!$C$29:$M$29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SSS!$C$49:$M$49</c:f>
              <c:numCache>
                <c:formatCode>0.00</c:formatCode>
                <c:ptCount val="11"/>
                <c:pt idx="0">
                  <c:v>3.25</c:v>
                </c:pt>
                <c:pt idx="1">
                  <c:v>3.5555555555555554</c:v>
                </c:pt>
                <c:pt idx="2">
                  <c:v>2.8888888888888888</c:v>
                </c:pt>
                <c:pt idx="3">
                  <c:v>3.1111111111111112</c:v>
                </c:pt>
                <c:pt idx="4">
                  <c:v>2.7777777777777777</c:v>
                </c:pt>
                <c:pt idx="5">
                  <c:v>2.3333333333333335</c:v>
                </c:pt>
                <c:pt idx="6">
                  <c:v>2</c:v>
                </c:pt>
                <c:pt idx="7">
                  <c:v>2.8888888888888888</c:v>
                </c:pt>
                <c:pt idx="8">
                  <c:v>3</c:v>
                </c:pt>
                <c:pt idx="9">
                  <c:v>2.8888888888888888</c:v>
                </c:pt>
                <c:pt idx="10">
                  <c:v>2.5555555555555554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253-4937-A474-3FF87300DC45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SSS!$C$78:$M$78</c:f>
                <c:numCache>
                  <c:formatCode>General</c:formatCode>
                  <c:ptCount val="11"/>
                  <c:pt idx="0">
                    <c:v>0.48432210483785254</c:v>
                  </c:pt>
                  <c:pt idx="1">
                    <c:v>0.21362331482055189</c:v>
                  </c:pt>
                  <c:pt idx="2">
                    <c:v>0.36430214023900009</c:v>
                  </c:pt>
                  <c:pt idx="3">
                    <c:v>0.5</c:v>
                  </c:pt>
                  <c:pt idx="4">
                    <c:v>0.45474182065958052</c:v>
                  </c:pt>
                  <c:pt idx="5">
                    <c:v>0.29397236789606557</c:v>
                  </c:pt>
                  <c:pt idx="6">
                    <c:v>0.5</c:v>
                  </c:pt>
                  <c:pt idx="7">
                    <c:v>0.41201102706087012</c:v>
                  </c:pt>
                  <c:pt idx="8">
                    <c:v>0.33333333333333331</c:v>
                  </c:pt>
                  <c:pt idx="9">
                    <c:v>0.45206756062017917</c:v>
                  </c:pt>
                  <c:pt idx="10">
                    <c:v>0.24216105241892627</c:v>
                  </c:pt>
                </c:numCache>
              </c:numRef>
            </c:plus>
            <c:minus>
              <c:numRef>
                <c:f>SSS!$C$78:$M$78</c:f>
                <c:numCache>
                  <c:formatCode>General</c:formatCode>
                  <c:ptCount val="11"/>
                  <c:pt idx="0">
                    <c:v>0.48432210483785254</c:v>
                  </c:pt>
                  <c:pt idx="1">
                    <c:v>0.21362331482055189</c:v>
                  </c:pt>
                  <c:pt idx="2">
                    <c:v>0.36430214023900009</c:v>
                  </c:pt>
                  <c:pt idx="3">
                    <c:v>0.5</c:v>
                  </c:pt>
                  <c:pt idx="4">
                    <c:v>0.45474182065958052</c:v>
                  </c:pt>
                  <c:pt idx="5">
                    <c:v>0.29397236789606557</c:v>
                  </c:pt>
                  <c:pt idx="6">
                    <c:v>0.5</c:v>
                  </c:pt>
                  <c:pt idx="7">
                    <c:v>0.41201102706087012</c:v>
                  </c:pt>
                  <c:pt idx="8">
                    <c:v>0.33333333333333331</c:v>
                  </c:pt>
                  <c:pt idx="9">
                    <c:v>0.45206756062017917</c:v>
                  </c:pt>
                  <c:pt idx="10">
                    <c:v>0.24216105241892627</c:v>
                  </c:pt>
                </c:numCache>
              </c:numRef>
            </c:minus>
          </c:errBars>
          <c:cat>
            <c:numRef>
              <c:f>SSS!$C$29:$M$29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SSS!$C$76:$M$76</c:f>
              <c:numCache>
                <c:formatCode>0.00</c:formatCode>
                <c:ptCount val="11"/>
                <c:pt idx="0">
                  <c:v>2.8888888888888888</c:v>
                </c:pt>
                <c:pt idx="1">
                  <c:v>2.875</c:v>
                </c:pt>
                <c:pt idx="2">
                  <c:v>2.7777777777777777</c:v>
                </c:pt>
                <c:pt idx="3">
                  <c:v>4</c:v>
                </c:pt>
                <c:pt idx="4">
                  <c:v>3.1111111111111112</c:v>
                </c:pt>
                <c:pt idx="5">
                  <c:v>2.4444444444444446</c:v>
                </c:pt>
                <c:pt idx="6">
                  <c:v>2.3333333333333335</c:v>
                </c:pt>
                <c:pt idx="7">
                  <c:v>2.5555555555555554</c:v>
                </c:pt>
                <c:pt idx="8">
                  <c:v>2.3333333333333335</c:v>
                </c:pt>
                <c:pt idx="9">
                  <c:v>2.875</c:v>
                </c:pt>
                <c:pt idx="10">
                  <c:v>2.5555555555555554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253-4937-A474-3FF87300D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890176"/>
        <c:axId val="217970560"/>
      </c:lineChart>
      <c:catAx>
        <c:axId val="217890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797056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217970560"/>
        <c:scaling>
          <c:orientation val="minMax"/>
          <c:max val="7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SSS</a:t>
                </a:r>
                <a:r>
                  <a:rPr lang="en-US" baseline="0"/>
                  <a:t> Score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7977864081029717E-2"/>
              <c:y val="0.3855071188794038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78901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4957648172453847"/>
          <c:y val="0.18414949215491716"/>
          <c:w val="0.71487154423313093"/>
          <c:h val="4.2627585535793169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VAS Affect </a:t>
            </a:r>
          </a:p>
          <a:p>
            <a:pPr>
              <a:defRPr/>
            </a:pPr>
            <a:r>
              <a:rPr lang="en-US"/>
              <a:t>Over Entire In Lab </a:t>
            </a:r>
          </a:p>
        </c:rich>
      </c:tx>
      <c:layout>
        <c:manualLayout>
          <c:xMode val="edge"/>
          <c:yMode val="edge"/>
          <c:x val="0.2671352525378578"/>
          <c:y val="4.57665903890160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Affect!$S$5:$S$7</c:f>
                <c:numCache>
                  <c:formatCode>General</c:formatCode>
                  <c:ptCount val="3"/>
                  <c:pt idx="0">
                    <c:v>0.35726316604263392</c:v>
                  </c:pt>
                  <c:pt idx="1">
                    <c:v>0.44836982461394903</c:v>
                  </c:pt>
                  <c:pt idx="2">
                    <c:v>0.42987688905610266</c:v>
                  </c:pt>
                </c:numCache>
              </c:numRef>
            </c:plus>
            <c:minus>
              <c:numRef>
                <c:f>Affect!$S$5:$S$7</c:f>
                <c:numCache>
                  <c:formatCode>General</c:formatCode>
                  <c:ptCount val="3"/>
                  <c:pt idx="0">
                    <c:v>0.35726316604263392</c:v>
                  </c:pt>
                  <c:pt idx="1">
                    <c:v>0.44836982461394903</c:v>
                  </c:pt>
                  <c:pt idx="2">
                    <c:v>0.42987688905610266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Affect!$Q$5:$Q$7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Affect!$R$5:$R$7</c:f>
              <c:numCache>
                <c:formatCode>0.00</c:formatCode>
                <c:ptCount val="3"/>
                <c:pt idx="0">
                  <c:v>6.6793388429752065</c:v>
                </c:pt>
                <c:pt idx="1">
                  <c:v>6.7613636363636367</c:v>
                </c:pt>
                <c:pt idx="2">
                  <c:v>6.8613636363636354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FC-4DE7-B33C-843160A99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VAS Affect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PANAS Positive</a:t>
            </a:r>
            <a:r>
              <a:rPr lang="en-US" baseline="0"/>
              <a:t> Affect</a:t>
            </a:r>
            <a:r>
              <a:rPr lang="en-US"/>
              <a:t> Over Entire In Lab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Positive!$S$5:$S$7</c:f>
                <c:numCache>
                  <c:formatCode>General</c:formatCode>
                  <c:ptCount val="3"/>
                  <c:pt idx="0">
                    <c:v>0.25984825878870677</c:v>
                  </c:pt>
                  <c:pt idx="1">
                    <c:v>0.28165170265382156</c:v>
                  </c:pt>
                  <c:pt idx="2">
                    <c:v>0.28380198391180472</c:v>
                  </c:pt>
                </c:numCache>
              </c:numRef>
            </c:plus>
            <c:minus>
              <c:numRef>
                <c:f>Positive!$S$5:$S$7</c:f>
                <c:numCache>
                  <c:formatCode>General</c:formatCode>
                  <c:ptCount val="3"/>
                  <c:pt idx="0">
                    <c:v>0.25984825878870677</c:v>
                  </c:pt>
                  <c:pt idx="1">
                    <c:v>0.28165170265382156</c:v>
                  </c:pt>
                  <c:pt idx="2">
                    <c:v>0.28380198391180472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Positive!$Q$5:$Q$7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Positive!$R$5:$R$7</c:f>
              <c:numCache>
                <c:formatCode>0.00</c:formatCode>
                <c:ptCount val="3"/>
                <c:pt idx="0">
                  <c:v>2.3486960514233242</c:v>
                </c:pt>
                <c:pt idx="1">
                  <c:v>2.2982093663911844</c:v>
                </c:pt>
                <c:pt idx="2">
                  <c:v>2.2825987144168964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F9-4F5F-9571-8168070E6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Positive</a:t>
                </a:r>
                <a:r>
                  <a:rPr lang="en-US" baseline="0"/>
                  <a:t> Affect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Positive Affect</a:t>
            </a:r>
          </a:p>
        </c:rich>
      </c:tx>
      <c:layout>
        <c:manualLayout>
          <c:xMode val="edge"/>
          <c:yMode val="edge"/>
          <c:x val="0.35824489919563646"/>
          <c:y val="3.920921313917010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Positive!$C$25:$M$25</c:f>
                <c:numCache>
                  <c:formatCode>General</c:formatCode>
                  <c:ptCount val="11"/>
                  <c:pt idx="0">
                    <c:v>0.28228700007832991</c:v>
                  </c:pt>
                  <c:pt idx="1">
                    <c:v>0.27139122803288718</c:v>
                  </c:pt>
                  <c:pt idx="2">
                    <c:v>0.24931781222508942</c:v>
                  </c:pt>
                  <c:pt idx="3">
                    <c:v>0.2979821948200127</c:v>
                  </c:pt>
                  <c:pt idx="4">
                    <c:v>0.30099162711935973</c:v>
                  </c:pt>
                  <c:pt idx="5">
                    <c:v>0.27660874298223981</c:v>
                  </c:pt>
                  <c:pt idx="6">
                    <c:v>0.32727272727272744</c:v>
                  </c:pt>
                  <c:pt idx="7">
                    <c:v>0.31978528149779878</c:v>
                  </c:pt>
                  <c:pt idx="8">
                    <c:v>0.28994157291164624</c:v>
                  </c:pt>
                  <c:pt idx="9">
                    <c:v>0.27788886667555129</c:v>
                  </c:pt>
                  <c:pt idx="10">
                    <c:v>0.36203688633992398</c:v>
                  </c:pt>
                </c:numCache>
              </c:numRef>
            </c:plus>
            <c:minus>
              <c:numRef>
                <c:f>Positive!$C$25:$M$25</c:f>
                <c:numCache>
                  <c:formatCode>General</c:formatCode>
                  <c:ptCount val="11"/>
                  <c:pt idx="0">
                    <c:v>0.28228700007832991</c:v>
                  </c:pt>
                  <c:pt idx="1">
                    <c:v>0.27139122803288718</c:v>
                  </c:pt>
                  <c:pt idx="2">
                    <c:v>0.24931781222508942</c:v>
                  </c:pt>
                  <c:pt idx="3">
                    <c:v>0.2979821948200127</c:v>
                  </c:pt>
                  <c:pt idx="4">
                    <c:v>0.30099162711935973</c:v>
                  </c:pt>
                  <c:pt idx="5">
                    <c:v>0.27660874298223981</c:v>
                  </c:pt>
                  <c:pt idx="6">
                    <c:v>0.32727272727272744</c:v>
                  </c:pt>
                  <c:pt idx="7">
                    <c:v>0.31978528149779878</c:v>
                  </c:pt>
                  <c:pt idx="8">
                    <c:v>0.28994157291164624</c:v>
                  </c:pt>
                  <c:pt idx="9">
                    <c:v>0.27788886667555129</c:v>
                  </c:pt>
                  <c:pt idx="10">
                    <c:v>0.36203688633992398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Positive!$C$23:$M$23</c:f>
              <c:numCache>
                <c:formatCode>0.00</c:formatCode>
                <c:ptCount val="11"/>
                <c:pt idx="0">
                  <c:v>2.5636363636363635</c:v>
                </c:pt>
                <c:pt idx="1">
                  <c:v>2.6833333333333336</c:v>
                </c:pt>
                <c:pt idx="2">
                  <c:v>2.5422222222222222</c:v>
                </c:pt>
                <c:pt idx="3">
                  <c:v>2.2454545454545456</c:v>
                </c:pt>
                <c:pt idx="4">
                  <c:v>2.11</c:v>
                </c:pt>
                <c:pt idx="5">
                  <c:v>2.2818181818181817</c:v>
                </c:pt>
                <c:pt idx="6">
                  <c:v>2.5727272727272723</c:v>
                </c:pt>
                <c:pt idx="7">
                  <c:v>2.46</c:v>
                </c:pt>
                <c:pt idx="8">
                  <c:v>2.2454545454545456</c:v>
                </c:pt>
                <c:pt idx="9">
                  <c:v>2.0499999999999998</c:v>
                </c:pt>
                <c:pt idx="10">
                  <c:v>2.2199999999999998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D16-418B-9EA2-931BCA2B9DCC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Positive!$C$52:$M$52</c:f>
                <c:numCache>
                  <c:formatCode>General</c:formatCode>
                  <c:ptCount val="11"/>
                  <c:pt idx="0">
                    <c:v>0.30459294066693726</c:v>
                  </c:pt>
                  <c:pt idx="1">
                    <c:v>0.30339674813164963</c:v>
                  </c:pt>
                  <c:pt idx="2">
                    <c:v>0.36482353908701143</c:v>
                  </c:pt>
                  <c:pt idx="3">
                    <c:v>0.29263691434329275</c:v>
                  </c:pt>
                  <c:pt idx="4">
                    <c:v>0.26826655055888038</c:v>
                  </c:pt>
                  <c:pt idx="5">
                    <c:v>0.31908961408698672</c:v>
                  </c:pt>
                  <c:pt idx="6">
                    <c:v>0.33189081811872329</c:v>
                  </c:pt>
                  <c:pt idx="7">
                    <c:v>0.341218041823869</c:v>
                  </c:pt>
                  <c:pt idx="8">
                    <c:v>0.28455174743743339</c:v>
                  </c:pt>
                  <c:pt idx="9">
                    <c:v>0.29306022848667307</c:v>
                  </c:pt>
                  <c:pt idx="10">
                    <c:v>0.29915706492568356</c:v>
                  </c:pt>
                </c:numCache>
              </c:numRef>
            </c:plus>
            <c:minus>
              <c:numRef>
                <c:f>Positive!$C$52:$M$52</c:f>
                <c:numCache>
                  <c:formatCode>General</c:formatCode>
                  <c:ptCount val="11"/>
                  <c:pt idx="0">
                    <c:v>0.30459294066693726</c:v>
                  </c:pt>
                  <c:pt idx="1">
                    <c:v>0.30339674813164963</c:v>
                  </c:pt>
                  <c:pt idx="2">
                    <c:v>0.36482353908701143</c:v>
                  </c:pt>
                  <c:pt idx="3">
                    <c:v>0.29263691434329275</c:v>
                  </c:pt>
                  <c:pt idx="4">
                    <c:v>0.26826655055888038</c:v>
                  </c:pt>
                  <c:pt idx="5">
                    <c:v>0.31908961408698672</c:v>
                  </c:pt>
                  <c:pt idx="6">
                    <c:v>0.33189081811872329</c:v>
                  </c:pt>
                  <c:pt idx="7">
                    <c:v>0.341218041823869</c:v>
                  </c:pt>
                  <c:pt idx="8">
                    <c:v>0.28455174743743339</c:v>
                  </c:pt>
                  <c:pt idx="9">
                    <c:v>0.29306022848667307</c:v>
                  </c:pt>
                  <c:pt idx="10">
                    <c:v>0.29915706492568356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Positive!$C$50:$M$50</c:f>
              <c:numCache>
                <c:formatCode>0.00</c:formatCode>
                <c:ptCount val="11"/>
                <c:pt idx="0">
                  <c:v>2.4636363636363634</c:v>
                </c:pt>
                <c:pt idx="1">
                  <c:v>2.1636363636363636</c:v>
                </c:pt>
                <c:pt idx="2">
                  <c:v>2.2949494949494951</c:v>
                </c:pt>
                <c:pt idx="3">
                  <c:v>2.1</c:v>
                </c:pt>
                <c:pt idx="4">
                  <c:v>2.1181818181818182</c:v>
                </c:pt>
                <c:pt idx="5">
                  <c:v>2.3999999999999995</c:v>
                </c:pt>
                <c:pt idx="6">
                  <c:v>2.4499999999999997</c:v>
                </c:pt>
                <c:pt idx="7">
                  <c:v>2.2545454545454544</c:v>
                </c:pt>
                <c:pt idx="8">
                  <c:v>2.3199999999999998</c:v>
                </c:pt>
                <c:pt idx="9">
                  <c:v>2.2545454545454549</c:v>
                </c:pt>
                <c:pt idx="10">
                  <c:v>2.3999999999999995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16-418B-9EA2-931BCA2B9DCC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Positive!$C$79:$M$79</c:f>
                <c:numCache>
                  <c:formatCode>General</c:formatCode>
                  <c:ptCount val="11"/>
                  <c:pt idx="0">
                    <c:v>0.3130759155949559</c:v>
                  </c:pt>
                  <c:pt idx="1">
                    <c:v>0.31831134128204813</c:v>
                  </c:pt>
                  <c:pt idx="2">
                    <c:v>0.32648896049072473</c:v>
                  </c:pt>
                  <c:pt idx="3">
                    <c:v>0.29628554464729179</c:v>
                  </c:pt>
                  <c:pt idx="4">
                    <c:v>0.29334209854171894</c:v>
                  </c:pt>
                  <c:pt idx="5">
                    <c:v>0.27857369901899182</c:v>
                  </c:pt>
                  <c:pt idx="6">
                    <c:v>0.31053140270529128</c:v>
                  </c:pt>
                  <c:pt idx="7">
                    <c:v>0.28105468424701646</c:v>
                  </c:pt>
                  <c:pt idx="8">
                    <c:v>0.34734199954290657</c:v>
                  </c:pt>
                  <c:pt idx="9">
                    <c:v>0.28284271247461878</c:v>
                  </c:pt>
                  <c:pt idx="10">
                    <c:v>0.29511168918039987</c:v>
                  </c:pt>
                </c:numCache>
              </c:numRef>
            </c:plus>
            <c:minus>
              <c:numRef>
                <c:f>Positive!$C$79:$M$79</c:f>
                <c:numCache>
                  <c:formatCode>General</c:formatCode>
                  <c:ptCount val="11"/>
                  <c:pt idx="0">
                    <c:v>0.3130759155949559</c:v>
                  </c:pt>
                  <c:pt idx="1">
                    <c:v>0.31831134128204813</c:v>
                  </c:pt>
                  <c:pt idx="2">
                    <c:v>0.32648896049072473</c:v>
                  </c:pt>
                  <c:pt idx="3">
                    <c:v>0.29628554464729179</c:v>
                  </c:pt>
                  <c:pt idx="4">
                    <c:v>0.29334209854171894</c:v>
                  </c:pt>
                  <c:pt idx="5">
                    <c:v>0.27857369901899182</c:v>
                  </c:pt>
                  <c:pt idx="6">
                    <c:v>0.31053140270529128</c:v>
                  </c:pt>
                  <c:pt idx="7">
                    <c:v>0.28105468424701646</c:v>
                  </c:pt>
                  <c:pt idx="8">
                    <c:v>0.34734199954290657</c:v>
                  </c:pt>
                  <c:pt idx="9">
                    <c:v>0.28284271247461878</c:v>
                  </c:pt>
                  <c:pt idx="10">
                    <c:v>0.29511168918039987</c:v>
                  </c:pt>
                </c:numCache>
              </c:numRef>
            </c:minus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Positive!$C$77:$M$77</c:f>
              <c:numCache>
                <c:formatCode>0.00</c:formatCode>
                <c:ptCount val="11"/>
                <c:pt idx="0">
                  <c:v>2.5727272727272723</c:v>
                </c:pt>
                <c:pt idx="1">
                  <c:v>2.2222222222222223</c:v>
                </c:pt>
                <c:pt idx="2">
                  <c:v>2.3636363636363638</c:v>
                </c:pt>
                <c:pt idx="3">
                  <c:v>2.1818181818181817</c:v>
                </c:pt>
                <c:pt idx="4">
                  <c:v>2.1636363636363636</c:v>
                </c:pt>
                <c:pt idx="5">
                  <c:v>2.081818181818182</c:v>
                </c:pt>
                <c:pt idx="6">
                  <c:v>2.3454545454545457</c:v>
                </c:pt>
                <c:pt idx="7">
                  <c:v>2.3090909090909091</c:v>
                </c:pt>
                <c:pt idx="8">
                  <c:v>2.2400000000000002</c:v>
                </c:pt>
                <c:pt idx="9">
                  <c:v>2.3000000000000003</c:v>
                </c:pt>
                <c:pt idx="10">
                  <c:v>2.4000000000000004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16-418B-9EA2-931BCA2B9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663936"/>
        <c:axId val="113931008"/>
      </c:lineChart>
      <c:catAx>
        <c:axId val="66663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393100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13931008"/>
        <c:scaling>
          <c:orientation val="minMax"/>
          <c:max val="5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663936"/>
        <c:crosses val="autoZero"/>
        <c:crossBetween val="between"/>
        <c:majorUnit val="1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22641876929339119"/>
          <c:y val="0.13120827344655817"/>
          <c:w val="0.52774787048861216"/>
          <c:h val="7.608216841455213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PZL (w/o PZL15):</a:t>
            </a:r>
            <a:r>
              <a:rPr lang="en-US" baseline="0"/>
              <a:t> </a:t>
            </a:r>
            <a:r>
              <a:rPr lang="en-US"/>
              <a:t>Mean PANAS Negative</a:t>
            </a:r>
            <a:r>
              <a:rPr lang="en-US" baseline="0"/>
              <a:t> Affect</a:t>
            </a:r>
            <a:r>
              <a:rPr lang="en-US"/>
              <a:t> Over Entire In Lab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Positive!$S$5:$S$7</c:f>
                <c:numCache>
                  <c:formatCode>General</c:formatCode>
                  <c:ptCount val="3"/>
                  <c:pt idx="0">
                    <c:v>0.25984825878870677</c:v>
                  </c:pt>
                  <c:pt idx="1">
                    <c:v>0.28165170265382156</c:v>
                  </c:pt>
                  <c:pt idx="2">
                    <c:v>0.28380198391180472</c:v>
                  </c:pt>
                </c:numCache>
              </c:numRef>
            </c:plus>
            <c:minus>
              <c:numRef>
                <c:f>Positive!$S$5:$S$7</c:f>
                <c:numCache>
                  <c:formatCode>General</c:formatCode>
                  <c:ptCount val="3"/>
                  <c:pt idx="0">
                    <c:v>0.25984825878870677</c:v>
                  </c:pt>
                  <c:pt idx="1">
                    <c:v>0.28165170265382156</c:v>
                  </c:pt>
                  <c:pt idx="2">
                    <c:v>0.28380198391180472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Negative!$Q$5:$Q$7</c:f>
              <c:strCache>
                <c:ptCount val="3"/>
                <c:pt idx="0">
                  <c:v>20-0155</c:v>
                </c:pt>
                <c:pt idx="1">
                  <c:v>20-0035</c:v>
                </c:pt>
                <c:pt idx="2">
                  <c:v>20-0036</c:v>
                </c:pt>
              </c:strCache>
            </c:strRef>
          </c:cat>
          <c:val>
            <c:numRef>
              <c:f>Negative!$R$5:$R$7</c:f>
              <c:numCache>
                <c:formatCode>0.00</c:formatCode>
                <c:ptCount val="3"/>
                <c:pt idx="0">
                  <c:v>1.3535720844811754</c:v>
                </c:pt>
                <c:pt idx="1">
                  <c:v>1.3538108356290175</c:v>
                </c:pt>
                <c:pt idx="2">
                  <c:v>1.3247933884297522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14-4D65-8C8A-E665DCD9B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816440"/>
        <c:axId val="477818080"/>
      </c:barChart>
      <c:catAx>
        <c:axId val="477816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Drug Group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8080"/>
        <c:crosses val="autoZero"/>
        <c:auto val="1"/>
        <c:lblAlgn val="ctr"/>
        <c:lblOffset val="100"/>
        <c:noMultiLvlLbl val="0"/>
      </c:catAx>
      <c:valAx>
        <c:axId val="47781808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Negative</a:t>
                </a:r>
                <a:r>
                  <a:rPr lang="en-US" baseline="0"/>
                  <a:t> Affect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6666666666666666E-2"/>
              <c:y val="0.35606882473024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8164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0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Negative Affect</a:t>
            </a:r>
          </a:p>
        </c:rich>
      </c:tx>
      <c:layout>
        <c:manualLayout>
          <c:xMode val="edge"/>
          <c:yMode val="edge"/>
          <c:x val="0.35824489919563646"/>
          <c:y val="3.920921313917010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Negative!$C$25:$M$25</c:f>
                <c:numCache>
                  <c:formatCode>General</c:formatCode>
                  <c:ptCount val="11"/>
                  <c:pt idx="0">
                    <c:v>0.19451146686969814</c:v>
                  </c:pt>
                  <c:pt idx="1">
                    <c:v>7.8108963000478565E-2</c:v>
                  </c:pt>
                  <c:pt idx="2">
                    <c:v>0.16867144428362149</c:v>
                  </c:pt>
                  <c:pt idx="3">
                    <c:v>7.5075719352954998E-2</c:v>
                  </c:pt>
                  <c:pt idx="4">
                    <c:v>0.10229685461756098</c:v>
                  </c:pt>
                  <c:pt idx="5">
                    <c:v>0.12067304368032852</c:v>
                  </c:pt>
                  <c:pt idx="6">
                    <c:v>0.14669922002868599</c:v>
                  </c:pt>
                  <c:pt idx="7">
                    <c:v>0.10735572888883302</c:v>
                  </c:pt>
                  <c:pt idx="8">
                    <c:v>0.16831689906957273</c:v>
                  </c:pt>
                  <c:pt idx="9">
                    <c:v>9.9544416765034546E-2</c:v>
                  </c:pt>
                  <c:pt idx="10">
                    <c:v>0.11993264102753003</c:v>
                  </c:pt>
                </c:numCache>
              </c:numRef>
            </c:plus>
            <c:minus>
              <c:numRef>
                <c:f>Negative!$C$25:$M$25</c:f>
                <c:numCache>
                  <c:formatCode>General</c:formatCode>
                  <c:ptCount val="11"/>
                  <c:pt idx="0">
                    <c:v>0.19451146686969814</c:v>
                  </c:pt>
                  <c:pt idx="1">
                    <c:v>7.8108963000478565E-2</c:v>
                  </c:pt>
                  <c:pt idx="2">
                    <c:v>0.16867144428362149</c:v>
                  </c:pt>
                  <c:pt idx="3">
                    <c:v>7.5075719352954998E-2</c:v>
                  </c:pt>
                  <c:pt idx="4">
                    <c:v>0.10229685461756098</c:v>
                  </c:pt>
                  <c:pt idx="5">
                    <c:v>0.12067304368032852</c:v>
                  </c:pt>
                  <c:pt idx="6">
                    <c:v>0.14669922002868599</c:v>
                  </c:pt>
                  <c:pt idx="7">
                    <c:v>0.10735572888883302</c:v>
                  </c:pt>
                  <c:pt idx="8">
                    <c:v>0.16831689906957273</c:v>
                  </c:pt>
                  <c:pt idx="9">
                    <c:v>9.9544416765034546E-2</c:v>
                  </c:pt>
                  <c:pt idx="10">
                    <c:v>0.11993264102753003</c:v>
                  </c:pt>
                </c:numCache>
              </c:numRef>
            </c:minus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Negative!$C$23:$M$23</c:f>
              <c:numCache>
                <c:formatCode>0.00</c:formatCode>
                <c:ptCount val="11"/>
                <c:pt idx="0">
                  <c:v>1.6272727272727272</c:v>
                </c:pt>
                <c:pt idx="1">
                  <c:v>1.34</c:v>
                </c:pt>
                <c:pt idx="2">
                  <c:v>1.4922222222222221</c:v>
                </c:pt>
                <c:pt idx="3">
                  <c:v>1.2</c:v>
                </c:pt>
                <c:pt idx="4">
                  <c:v>1.2200000000000002</c:v>
                </c:pt>
                <c:pt idx="5">
                  <c:v>1.2727272727272725</c:v>
                </c:pt>
                <c:pt idx="6">
                  <c:v>1.3454545454545455</c:v>
                </c:pt>
                <c:pt idx="7">
                  <c:v>1.2699999999999998</c:v>
                </c:pt>
                <c:pt idx="8">
                  <c:v>1.3818181818181818</c:v>
                </c:pt>
                <c:pt idx="9">
                  <c:v>1.27</c:v>
                </c:pt>
                <c:pt idx="10">
                  <c:v>1.24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1A1-4C50-8485-536DB8525715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Negative!$C$52:$M$52</c:f>
                <c:numCache>
                  <c:formatCode>General</c:formatCode>
                  <c:ptCount val="11"/>
                  <c:pt idx="0">
                    <c:v>0.16698592012700098</c:v>
                  </c:pt>
                  <c:pt idx="1">
                    <c:v>0.13286418841051012</c:v>
                  </c:pt>
                  <c:pt idx="2">
                    <c:v>0.1215601065487041</c:v>
                  </c:pt>
                  <c:pt idx="3">
                    <c:v>0.12958930677240338</c:v>
                  </c:pt>
                  <c:pt idx="4">
                    <c:v>0.15795990471251264</c:v>
                  </c:pt>
                  <c:pt idx="5">
                    <c:v>0.11369089600627973</c:v>
                  </c:pt>
                  <c:pt idx="6">
                    <c:v>0.10352377368108152</c:v>
                  </c:pt>
                  <c:pt idx="7">
                    <c:v>9.8585030630734469E-2</c:v>
                  </c:pt>
                  <c:pt idx="8">
                    <c:v>6.4822991307253205E-2</c:v>
                  </c:pt>
                  <c:pt idx="9">
                    <c:v>8.0903983495589096E-2</c:v>
                  </c:pt>
                  <c:pt idx="10">
                    <c:v>8.1401858862452367E-2</c:v>
                  </c:pt>
                </c:numCache>
              </c:numRef>
            </c:plus>
            <c:minus>
              <c:numRef>
                <c:f>Negative!$C$52:$M$52</c:f>
                <c:numCache>
                  <c:formatCode>General</c:formatCode>
                  <c:ptCount val="11"/>
                  <c:pt idx="0">
                    <c:v>0.16698592012700098</c:v>
                  </c:pt>
                  <c:pt idx="1">
                    <c:v>0.13286418841051012</c:v>
                  </c:pt>
                  <c:pt idx="2">
                    <c:v>0.1215601065487041</c:v>
                  </c:pt>
                  <c:pt idx="3">
                    <c:v>0.12958930677240338</c:v>
                  </c:pt>
                  <c:pt idx="4">
                    <c:v>0.15795990471251264</c:v>
                  </c:pt>
                  <c:pt idx="5">
                    <c:v>0.11369089600627973</c:v>
                  </c:pt>
                  <c:pt idx="6">
                    <c:v>0.10352377368108152</c:v>
                  </c:pt>
                  <c:pt idx="7">
                    <c:v>9.8585030630734469E-2</c:v>
                  </c:pt>
                  <c:pt idx="8">
                    <c:v>6.4822991307253205E-2</c:v>
                  </c:pt>
                  <c:pt idx="9">
                    <c:v>8.0903983495589096E-2</c:v>
                  </c:pt>
                  <c:pt idx="10">
                    <c:v>8.1401858862452367E-2</c:v>
                  </c:pt>
                </c:numCache>
              </c:numRef>
            </c:minus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Negative!$C$50:$M$50</c:f>
              <c:numCache>
                <c:formatCode>0.00</c:formatCode>
                <c:ptCount val="11"/>
                <c:pt idx="0">
                  <c:v>1.5545454545454547</c:v>
                </c:pt>
                <c:pt idx="1">
                  <c:v>1.4272727272727272</c:v>
                </c:pt>
                <c:pt idx="2">
                  <c:v>1.4636363636363634</c:v>
                </c:pt>
                <c:pt idx="3">
                  <c:v>1.3545454545454545</c:v>
                </c:pt>
                <c:pt idx="4">
                  <c:v>1.4242424242424241</c:v>
                </c:pt>
                <c:pt idx="5">
                  <c:v>1.3272727272727274</c:v>
                </c:pt>
                <c:pt idx="6">
                  <c:v>1.3299999999999998</c:v>
                </c:pt>
                <c:pt idx="7">
                  <c:v>1.2909090909090908</c:v>
                </c:pt>
                <c:pt idx="8">
                  <c:v>1.18</c:v>
                </c:pt>
                <c:pt idx="9">
                  <c:v>1.2</c:v>
                </c:pt>
                <c:pt idx="10">
                  <c:v>1.1800000000000002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1A1-4C50-8485-536DB8525715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Negative!$C$79:$M$79</c:f>
                <c:numCache>
                  <c:formatCode>General</c:formatCode>
                  <c:ptCount val="11"/>
                  <c:pt idx="0">
                    <c:v>0.1976305928738501</c:v>
                  </c:pt>
                  <c:pt idx="1">
                    <c:v>0.13636363636363652</c:v>
                  </c:pt>
                  <c:pt idx="2">
                    <c:v>0.10825436833893962</c:v>
                  </c:pt>
                  <c:pt idx="3">
                    <c:v>0.13098482657692986</c:v>
                  </c:pt>
                  <c:pt idx="4">
                    <c:v>0.13936099742505392</c:v>
                  </c:pt>
                  <c:pt idx="5">
                    <c:v>0.19540168418367887</c:v>
                  </c:pt>
                  <c:pt idx="6">
                    <c:v>0.19900579334563107</c:v>
                  </c:pt>
                  <c:pt idx="7">
                    <c:v>0.10817799840468034</c:v>
                  </c:pt>
                  <c:pt idx="8">
                    <c:v>6.0385963985554236E-2</c:v>
                  </c:pt>
                  <c:pt idx="9">
                    <c:v>0.10843235567659612</c:v>
                  </c:pt>
                  <c:pt idx="10">
                    <c:v>0.12142405714228387</c:v>
                  </c:pt>
                </c:numCache>
              </c:numRef>
            </c:plus>
            <c:minus>
              <c:numRef>
                <c:f>Negative!$C$79:$M$79</c:f>
                <c:numCache>
                  <c:formatCode>General</c:formatCode>
                  <c:ptCount val="11"/>
                  <c:pt idx="0">
                    <c:v>0.1976305928738501</c:v>
                  </c:pt>
                  <c:pt idx="1">
                    <c:v>0.13636363636363652</c:v>
                  </c:pt>
                  <c:pt idx="2">
                    <c:v>0.10825436833893962</c:v>
                  </c:pt>
                  <c:pt idx="3">
                    <c:v>0.13098482657692986</c:v>
                  </c:pt>
                  <c:pt idx="4">
                    <c:v>0.13936099742505392</c:v>
                  </c:pt>
                  <c:pt idx="5">
                    <c:v>0.19540168418367887</c:v>
                  </c:pt>
                  <c:pt idx="6">
                    <c:v>0.19900579334563107</c:v>
                  </c:pt>
                  <c:pt idx="7">
                    <c:v>0.10817799840468034</c:v>
                  </c:pt>
                  <c:pt idx="8">
                    <c:v>6.0385963985554236E-2</c:v>
                  </c:pt>
                  <c:pt idx="9">
                    <c:v>0.10843235567659612</c:v>
                  </c:pt>
                  <c:pt idx="10">
                    <c:v>0.12142405714228387</c:v>
                  </c:pt>
                </c:numCache>
              </c:numRef>
            </c:minus>
          </c:errBars>
          <c:cat>
            <c:numRef>
              <c:f>Positive!$C$3:$M$3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Negative!$C$77:$M$77</c:f>
              <c:numCache>
                <c:formatCode>0.00</c:formatCode>
                <c:ptCount val="11"/>
                <c:pt idx="0">
                  <c:v>1.4181818181818182</c:v>
                </c:pt>
                <c:pt idx="1">
                  <c:v>1.3636363636363635</c:v>
                </c:pt>
                <c:pt idx="2">
                  <c:v>1.3090909090909091</c:v>
                </c:pt>
                <c:pt idx="3">
                  <c:v>1.2545454545454546</c:v>
                </c:pt>
                <c:pt idx="4">
                  <c:v>1.2818181818181815</c:v>
                </c:pt>
                <c:pt idx="5">
                  <c:v>1.4000000000000001</c:v>
                </c:pt>
                <c:pt idx="6">
                  <c:v>1.3181818181818181</c:v>
                </c:pt>
                <c:pt idx="7">
                  <c:v>1.2545454545454544</c:v>
                </c:pt>
                <c:pt idx="8">
                  <c:v>1.27</c:v>
                </c:pt>
                <c:pt idx="9">
                  <c:v>1.3399999999999999</c:v>
                </c:pt>
                <c:pt idx="10">
                  <c:v>1.2727272727272725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1A1-4C50-8485-536DB85257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663936"/>
        <c:axId val="113931008"/>
      </c:lineChart>
      <c:catAx>
        <c:axId val="66663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393100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13931008"/>
        <c:scaling>
          <c:orientation val="minMax"/>
          <c:max val="5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6663936"/>
        <c:crosses val="autoZero"/>
        <c:crossBetween val="between"/>
        <c:majorUnit val="1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22641876929339119"/>
          <c:y val="0.13120827344655817"/>
          <c:w val="0.52774787048861216"/>
          <c:h val="7.608216841455213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PZL (w/o PZL15) Hungry</a:t>
            </a:r>
          </a:p>
        </c:rich>
      </c:tx>
      <c:layout>
        <c:manualLayout>
          <c:xMode val="edge"/>
          <c:yMode val="edge"/>
          <c:x val="0.44574491239242875"/>
          <c:y val="2.9069822458330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7872365292742941E-2"/>
          <c:y val="0.14922508861942946"/>
          <c:w val="0.9244685653198581"/>
          <c:h val="0.67441988103326567"/>
        </c:manualLayout>
      </c:layout>
      <c:lineChart>
        <c:grouping val="standard"/>
        <c:varyColors val="0"/>
        <c:ser>
          <c:idx val="0"/>
          <c:order val="0"/>
          <c:tx>
            <c:v>20-0155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Hungry!$C$21:$AC$21</c:f>
                <c:numCache>
                  <c:formatCode>General</c:formatCode>
                  <c:ptCount val="27"/>
                  <c:pt idx="0">
                    <c:v>0.5958770380241587</c:v>
                  </c:pt>
                  <c:pt idx="1">
                    <c:v>0.59820860521521702</c:v>
                  </c:pt>
                  <c:pt idx="2">
                    <c:v>0.78158735140660263</c:v>
                  </c:pt>
                  <c:pt idx="3">
                    <c:v>0.80998737363896334</c:v>
                  </c:pt>
                  <c:pt idx="4">
                    <c:v>0.61061320395851659</c:v>
                  </c:pt>
                  <c:pt idx="5">
                    <c:v>0.50219216411346879</c:v>
                  </c:pt>
                  <c:pt idx="6">
                    <c:v>0.72126344673493559</c:v>
                  </c:pt>
                  <c:pt idx="7">
                    <c:v>0.61196405123176978</c:v>
                  </c:pt>
                  <c:pt idx="8">
                    <c:v>0.50052371562093845</c:v>
                  </c:pt>
                  <c:pt idx="9">
                    <c:v>0.61496489182864589</c:v>
                  </c:pt>
                  <c:pt idx="10">
                    <c:v>0.89375781412138178</c:v>
                  </c:pt>
                  <c:pt idx="12">
                    <c:v>0.49247416376858777</c:v>
                  </c:pt>
                </c:numCache>
              </c:numRef>
            </c:plus>
            <c:minus>
              <c:numRef>
                <c:f>Hungry!$C$21:$AC$21</c:f>
                <c:numCache>
                  <c:formatCode>General</c:formatCode>
                  <c:ptCount val="27"/>
                  <c:pt idx="0">
                    <c:v>0.5958770380241587</c:v>
                  </c:pt>
                  <c:pt idx="1">
                    <c:v>0.59820860521521702</c:v>
                  </c:pt>
                  <c:pt idx="2">
                    <c:v>0.78158735140660263</c:v>
                  </c:pt>
                  <c:pt idx="3">
                    <c:v>0.80998737363896334</c:v>
                  </c:pt>
                  <c:pt idx="4">
                    <c:v>0.61061320395851659</c:v>
                  </c:pt>
                  <c:pt idx="5">
                    <c:v>0.50219216411346879</c:v>
                  </c:pt>
                  <c:pt idx="6">
                    <c:v>0.72126344673493559</c:v>
                  </c:pt>
                  <c:pt idx="7">
                    <c:v>0.61196405123176978</c:v>
                  </c:pt>
                  <c:pt idx="8">
                    <c:v>0.50052371562093845</c:v>
                  </c:pt>
                  <c:pt idx="9">
                    <c:v>0.61496489182864589</c:v>
                  </c:pt>
                  <c:pt idx="10">
                    <c:v>0.89375781412138178</c:v>
                  </c:pt>
                  <c:pt idx="12">
                    <c:v>0.49247416376858777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Hungry!$C$3:$M$3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Hungry!$C$23:$M$23</c:f>
              <c:numCache>
                <c:formatCode>0.00</c:formatCode>
                <c:ptCount val="11"/>
                <c:pt idx="0">
                  <c:v>3.8090909090909091</c:v>
                </c:pt>
                <c:pt idx="1">
                  <c:v>2.6363636363636362</c:v>
                </c:pt>
                <c:pt idx="2">
                  <c:v>4.9800000000000004</c:v>
                </c:pt>
                <c:pt idx="3">
                  <c:v>2.8545454545454549</c:v>
                </c:pt>
                <c:pt idx="4">
                  <c:v>5.4099999999999993</c:v>
                </c:pt>
                <c:pt idx="5">
                  <c:v>3.100000000000001</c:v>
                </c:pt>
                <c:pt idx="6">
                  <c:v>5.0454545454545459</c:v>
                </c:pt>
                <c:pt idx="7">
                  <c:v>2.85</c:v>
                </c:pt>
                <c:pt idx="8">
                  <c:v>4.5181818181818185</c:v>
                </c:pt>
                <c:pt idx="9">
                  <c:v>2.16</c:v>
                </c:pt>
                <c:pt idx="10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6D0-4EE0-BDCF-E7FF799EDD60}"/>
            </c:ext>
          </c:extLst>
        </c:ser>
        <c:ser>
          <c:idx val="1"/>
          <c:order val="1"/>
          <c:tx>
            <c:v>20-0035</c:v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96969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Hungry!$C$48:$AJ$48</c:f>
                <c:numCache>
                  <c:formatCode>General</c:formatCode>
                  <c:ptCount val="34"/>
                  <c:pt idx="0">
                    <c:v>0.67591501766946349</c:v>
                  </c:pt>
                  <c:pt idx="1">
                    <c:v>0.67983955326372292</c:v>
                  </c:pt>
                  <c:pt idx="2">
                    <c:v>0.66830858414086247</c:v>
                  </c:pt>
                  <c:pt idx="3">
                    <c:v>0.62322475152154477</c:v>
                  </c:pt>
                  <c:pt idx="4">
                    <c:v>0.80115447002964624</c:v>
                  </c:pt>
                  <c:pt idx="5">
                    <c:v>0.70536902012028746</c:v>
                  </c:pt>
                  <c:pt idx="6">
                    <c:v>0.84167491745130829</c:v>
                  </c:pt>
                  <c:pt idx="7">
                    <c:v>0.52990851125739646</c:v>
                  </c:pt>
                  <c:pt idx="8">
                    <c:v>0.72599867360352244</c:v>
                  </c:pt>
                  <c:pt idx="9">
                    <c:v>0.87961768554712061</c:v>
                  </c:pt>
                  <c:pt idx="10">
                    <c:v>0.6961909351476927</c:v>
                  </c:pt>
                  <c:pt idx="12">
                    <c:v>0.49247416376858777</c:v>
                  </c:pt>
                </c:numCache>
              </c:numRef>
            </c:plus>
            <c:minus>
              <c:numRef>
                <c:f>Hungry!$C$48:$AJ$48</c:f>
                <c:numCache>
                  <c:formatCode>General</c:formatCode>
                  <c:ptCount val="34"/>
                  <c:pt idx="0">
                    <c:v>0.67591501766946349</c:v>
                  </c:pt>
                  <c:pt idx="1">
                    <c:v>0.67983955326372292</c:v>
                  </c:pt>
                  <c:pt idx="2">
                    <c:v>0.66830858414086247</c:v>
                  </c:pt>
                  <c:pt idx="3">
                    <c:v>0.62322475152154477</c:v>
                  </c:pt>
                  <c:pt idx="4">
                    <c:v>0.80115447002964624</c:v>
                  </c:pt>
                  <c:pt idx="5">
                    <c:v>0.70536902012028746</c:v>
                  </c:pt>
                  <c:pt idx="6">
                    <c:v>0.84167491745130829</c:v>
                  </c:pt>
                  <c:pt idx="7">
                    <c:v>0.52990851125739646</c:v>
                  </c:pt>
                  <c:pt idx="8">
                    <c:v>0.72599867360352244</c:v>
                  </c:pt>
                  <c:pt idx="9">
                    <c:v>0.87961768554712061</c:v>
                  </c:pt>
                  <c:pt idx="10">
                    <c:v>0.6961909351476927</c:v>
                  </c:pt>
                  <c:pt idx="12">
                    <c:v>0.49247416376858777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Hungry!$C$3:$M$3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Hungry!$C$50:$M$50</c:f>
              <c:numCache>
                <c:formatCode>0.00</c:formatCode>
                <c:ptCount val="11"/>
                <c:pt idx="0">
                  <c:v>3.5700000000000003</c:v>
                </c:pt>
                <c:pt idx="1">
                  <c:v>1.7272727272727273</c:v>
                </c:pt>
                <c:pt idx="2">
                  <c:v>3.6818181818181812</c:v>
                </c:pt>
                <c:pt idx="3">
                  <c:v>1.9090909090909087</c:v>
                </c:pt>
                <c:pt idx="4">
                  <c:v>5.827272727272728</c:v>
                </c:pt>
                <c:pt idx="5">
                  <c:v>2.3363636363636364</c:v>
                </c:pt>
                <c:pt idx="6">
                  <c:v>3.71</c:v>
                </c:pt>
                <c:pt idx="7">
                  <c:v>1.718181818181818</c:v>
                </c:pt>
                <c:pt idx="8">
                  <c:v>3.8400000000000007</c:v>
                </c:pt>
                <c:pt idx="9">
                  <c:v>2.8545454545454545</c:v>
                </c:pt>
                <c:pt idx="10">
                  <c:v>3.6272727272727265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6D0-4EE0-BDCF-E7FF799EDD60}"/>
            </c:ext>
          </c:extLst>
        </c:ser>
        <c:ser>
          <c:idx val="2"/>
          <c:order val="2"/>
          <c:tx>
            <c:v>20-0036</c:v>
          </c:tx>
          <c:errBars>
            <c:errDir val="y"/>
            <c:errBarType val="both"/>
            <c:errValType val="cust"/>
            <c:noEndCap val="0"/>
            <c:plus>
              <c:numRef>
                <c:f>Hungry!$C$79:$M$79</c:f>
                <c:numCache>
                  <c:formatCode>General</c:formatCode>
                  <c:ptCount val="11"/>
                  <c:pt idx="0">
                    <c:v>0.63510264674367867</c:v>
                  </c:pt>
                  <c:pt idx="1">
                    <c:v>0.67399144119930599</c:v>
                  </c:pt>
                  <c:pt idx="2">
                    <c:v>0.72563451857354089</c:v>
                  </c:pt>
                  <c:pt idx="3">
                    <c:v>0.83714390480691647</c:v>
                  </c:pt>
                  <c:pt idx="4">
                    <c:v>0.65580686534077892</c:v>
                  </c:pt>
                  <c:pt idx="5">
                    <c:v>0.82374873806948845</c:v>
                  </c:pt>
                  <c:pt idx="6">
                    <c:v>0.60004132089120321</c:v>
                  </c:pt>
                  <c:pt idx="7">
                    <c:v>0.8201189190125503</c:v>
                  </c:pt>
                  <c:pt idx="8">
                    <c:v>0.85353690753549294</c:v>
                  </c:pt>
                  <c:pt idx="9">
                    <c:v>0.66167830689707652</c:v>
                  </c:pt>
                  <c:pt idx="10">
                    <c:v>0.84899551732017553</c:v>
                  </c:pt>
                </c:numCache>
              </c:numRef>
            </c:plus>
            <c:minus>
              <c:numRef>
                <c:f>Hungry!$C$79:$M$79</c:f>
                <c:numCache>
                  <c:formatCode>General</c:formatCode>
                  <c:ptCount val="11"/>
                  <c:pt idx="0">
                    <c:v>0.63510264674367867</c:v>
                  </c:pt>
                  <c:pt idx="1">
                    <c:v>0.67399144119930599</c:v>
                  </c:pt>
                  <c:pt idx="2">
                    <c:v>0.72563451857354089</c:v>
                  </c:pt>
                  <c:pt idx="3">
                    <c:v>0.83714390480691647</c:v>
                  </c:pt>
                  <c:pt idx="4">
                    <c:v>0.65580686534077892</c:v>
                  </c:pt>
                  <c:pt idx="5">
                    <c:v>0.82374873806948845</c:v>
                  </c:pt>
                  <c:pt idx="6">
                    <c:v>0.60004132089120321</c:v>
                  </c:pt>
                  <c:pt idx="7">
                    <c:v>0.8201189190125503</c:v>
                  </c:pt>
                  <c:pt idx="8">
                    <c:v>0.85353690753549294</c:v>
                  </c:pt>
                  <c:pt idx="9">
                    <c:v>0.66167830689707652</c:v>
                  </c:pt>
                  <c:pt idx="10">
                    <c:v>0.84899551732017553</c:v>
                  </c:pt>
                </c:numCache>
              </c:numRef>
            </c:minus>
          </c:errBars>
          <c:cat>
            <c:numRef>
              <c:f>Hungry!$C$3:$M$3</c:f>
              <c:numCache>
                <c:formatCode>h:mm;@</c:formatCode>
                <c:ptCount val="11"/>
                <c:pt idx="0">
                  <c:v>0.5625</c:v>
                </c:pt>
                <c:pt idx="1">
                  <c:v>0.64583333333333337</c:v>
                </c:pt>
                <c:pt idx="2">
                  <c:v>0.77083333333333337</c:v>
                </c:pt>
                <c:pt idx="3">
                  <c:v>0.85416666666666663</c:v>
                </c:pt>
                <c:pt idx="4">
                  <c:v>0.375</c:v>
                </c:pt>
                <c:pt idx="5">
                  <c:v>0.45833333333333331</c:v>
                </c:pt>
                <c:pt idx="6">
                  <c:v>0.5625</c:v>
                </c:pt>
                <c:pt idx="7">
                  <c:v>0.64583333333333337</c:v>
                </c:pt>
                <c:pt idx="8">
                  <c:v>0.77083333333333337</c:v>
                </c:pt>
                <c:pt idx="9">
                  <c:v>0.85416666666666663</c:v>
                </c:pt>
                <c:pt idx="10">
                  <c:v>0.375</c:v>
                </c:pt>
              </c:numCache>
            </c:numRef>
          </c:cat>
          <c:val>
            <c:numRef>
              <c:f>Hungry!$C$77:$M$77</c:f>
              <c:numCache>
                <c:formatCode>0.00</c:formatCode>
                <c:ptCount val="11"/>
                <c:pt idx="0">
                  <c:v>4.4090909090909101</c:v>
                </c:pt>
                <c:pt idx="1">
                  <c:v>2.4090909090909087</c:v>
                </c:pt>
                <c:pt idx="2">
                  <c:v>3.8000000000000003</c:v>
                </c:pt>
                <c:pt idx="3">
                  <c:v>2.290909090909091</c:v>
                </c:pt>
                <c:pt idx="4">
                  <c:v>5.5090909090909088</c:v>
                </c:pt>
                <c:pt idx="5">
                  <c:v>2.9272727272727268</c:v>
                </c:pt>
                <c:pt idx="6">
                  <c:v>4.6363636363636367</c:v>
                </c:pt>
                <c:pt idx="7">
                  <c:v>3.1363636363636362</c:v>
                </c:pt>
                <c:pt idx="8">
                  <c:v>3.34</c:v>
                </c:pt>
                <c:pt idx="9">
                  <c:v>2.06</c:v>
                </c:pt>
                <c:pt idx="10">
                  <c:v>3.6454545454545451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6D0-4EE0-BDCF-E7FF799EDD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783424"/>
        <c:axId val="39785600"/>
      </c:lineChart>
      <c:catAx>
        <c:axId val="3978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49042578666565545"/>
              <c:y val="0.9244203541749072"/>
            </c:manualLayout>
          </c:layout>
          <c:overlay val="0"/>
          <c:spPr>
            <a:noFill/>
            <a:ln w="25400">
              <a:noFill/>
            </a:ln>
          </c:spPr>
        </c:title>
        <c:numFmt formatCode="h:mm;@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56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9785600"/>
        <c:scaling>
          <c:orientation val="minMax"/>
          <c:max val="1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78342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71606540047304"/>
          <c:y val="0.15873106112084098"/>
          <c:w val="0.72135119456040753"/>
          <c:h val="9.582980005390434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02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6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5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0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63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4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0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7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0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4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6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88344-3A83-4C7C-A35C-009B16F9A07C}" type="datetimeFigureOut">
              <a:rPr lang="en-US" smtClean="0"/>
              <a:t>10/6/21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0DDE5-C7D0-4E6A-84EB-A10A4E788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3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77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VAS Vigor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979865"/>
              </p:ext>
            </p:extLst>
          </p:nvPr>
        </p:nvGraphicFramePr>
        <p:xfrm>
          <a:off x="1243398" y="923543"/>
          <a:ext cx="6620256" cy="2962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016356"/>
              </p:ext>
            </p:extLst>
          </p:nvPr>
        </p:nvGraphicFramePr>
        <p:xfrm>
          <a:off x="2231730" y="3959352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86833A1-B63B-4BE9-A238-EB3B5F298E97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</a:t>
            </a:r>
          </a:p>
        </p:txBody>
      </p:sp>
    </p:spTree>
    <p:extLst>
      <p:ext uri="{BB962C8B-B14F-4D97-AF65-F5344CB8AC3E}">
        <p14:creationId xmlns:p14="http://schemas.microsoft.com/office/powerpoint/2010/main" val="4268455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Nauseated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178595"/>
              </p:ext>
            </p:extLst>
          </p:nvPr>
        </p:nvGraphicFramePr>
        <p:xfrm>
          <a:off x="1270762" y="676656"/>
          <a:ext cx="6620763" cy="298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50900"/>
              </p:ext>
            </p:extLst>
          </p:nvPr>
        </p:nvGraphicFramePr>
        <p:xfrm>
          <a:off x="2259346" y="3864483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FCF6A57-B52A-4445-8CB6-EC2D4E426F06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10</a:t>
            </a:r>
          </a:p>
        </p:txBody>
      </p:sp>
    </p:spTree>
    <p:extLst>
      <p:ext uri="{BB962C8B-B14F-4D97-AF65-F5344CB8AC3E}">
        <p14:creationId xmlns:p14="http://schemas.microsoft.com/office/powerpoint/2010/main" val="3689347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758" y="-157018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Appetite: Global Appetite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339451"/>
              </p:ext>
            </p:extLst>
          </p:nvPr>
        </p:nvGraphicFramePr>
        <p:xfrm>
          <a:off x="1468582" y="923636"/>
          <a:ext cx="6548581" cy="2872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973696"/>
              </p:ext>
            </p:extLst>
          </p:nvPr>
        </p:nvGraphicFramePr>
        <p:xfrm>
          <a:off x="2176312" y="3897745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3028F47-D4AD-45C9-8C79-FAFF3A0BAC52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11</a:t>
            </a:r>
          </a:p>
        </p:txBody>
      </p:sp>
    </p:spTree>
    <p:extLst>
      <p:ext uri="{BB962C8B-B14F-4D97-AF65-F5344CB8AC3E}">
        <p14:creationId xmlns:p14="http://schemas.microsoft.com/office/powerpoint/2010/main" val="319087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305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Appetite: High Carb-High Fat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052265"/>
              </p:ext>
            </p:extLst>
          </p:nvPr>
        </p:nvGraphicFramePr>
        <p:xfrm>
          <a:off x="1375642" y="868218"/>
          <a:ext cx="6522026" cy="3012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409794"/>
              </p:ext>
            </p:extLst>
          </p:nvPr>
        </p:nvGraphicFramePr>
        <p:xfrm>
          <a:off x="2314858" y="3943350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B02487B-5B7B-4D59-A77A-566A1CD45472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12</a:t>
            </a:r>
          </a:p>
        </p:txBody>
      </p:sp>
    </p:spTree>
    <p:extLst>
      <p:ext uri="{BB962C8B-B14F-4D97-AF65-F5344CB8AC3E}">
        <p14:creationId xmlns:p14="http://schemas.microsoft.com/office/powerpoint/2010/main" val="4093546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987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Appetite: High Carb – Low Fat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7467572"/>
              </p:ext>
            </p:extLst>
          </p:nvPr>
        </p:nvGraphicFramePr>
        <p:xfrm>
          <a:off x="1269423" y="969819"/>
          <a:ext cx="6605154" cy="2827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94073"/>
              </p:ext>
            </p:extLst>
          </p:nvPr>
        </p:nvGraphicFramePr>
        <p:xfrm>
          <a:off x="2250203" y="3943350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92005DD-3371-4364-A0CC-6B494F792267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13</a:t>
            </a:r>
          </a:p>
        </p:txBody>
      </p:sp>
    </p:spTree>
    <p:extLst>
      <p:ext uri="{BB962C8B-B14F-4D97-AF65-F5344CB8AC3E}">
        <p14:creationId xmlns:p14="http://schemas.microsoft.com/office/powerpoint/2010/main" val="138826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8984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Appetite: High Protein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033532"/>
              </p:ext>
            </p:extLst>
          </p:nvPr>
        </p:nvGraphicFramePr>
        <p:xfrm>
          <a:off x="1283278" y="886691"/>
          <a:ext cx="6577444" cy="2901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324539"/>
              </p:ext>
            </p:extLst>
          </p:nvPr>
        </p:nvGraphicFramePr>
        <p:xfrm>
          <a:off x="2250203" y="3907846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4603D7F-18FF-4643-88C0-10FA3B7A6921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14</a:t>
            </a:r>
          </a:p>
        </p:txBody>
      </p:sp>
    </p:spTree>
    <p:extLst>
      <p:ext uri="{BB962C8B-B14F-4D97-AF65-F5344CB8AC3E}">
        <p14:creationId xmlns:p14="http://schemas.microsoft.com/office/powerpoint/2010/main" val="4148390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9562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Appetite: Sweet - Starchy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777806"/>
              </p:ext>
            </p:extLst>
          </p:nvPr>
        </p:nvGraphicFramePr>
        <p:xfrm>
          <a:off x="1588653" y="954232"/>
          <a:ext cx="5810249" cy="2827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687981"/>
              </p:ext>
            </p:extLst>
          </p:nvPr>
        </p:nvGraphicFramePr>
        <p:xfrm>
          <a:off x="2171982" y="3782002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AEB911-CF81-4401-9928-F74A70683365}"/>
              </a:ext>
            </a:extLst>
          </p:cNvPr>
          <p:cNvSpPr txBox="1"/>
          <p:nvPr/>
        </p:nvSpPr>
        <p:spPr>
          <a:xfrm>
            <a:off x="7710647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15</a:t>
            </a:r>
          </a:p>
        </p:txBody>
      </p:sp>
    </p:spTree>
    <p:extLst>
      <p:ext uri="{BB962C8B-B14F-4D97-AF65-F5344CB8AC3E}">
        <p14:creationId xmlns:p14="http://schemas.microsoft.com/office/powerpoint/2010/main" val="2997587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Stanford Sleepiness Scale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539991"/>
              </p:ext>
            </p:extLst>
          </p:nvPr>
        </p:nvGraphicFramePr>
        <p:xfrm>
          <a:off x="2281019" y="4083050"/>
          <a:ext cx="4581961" cy="277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000-00000104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342645"/>
              </p:ext>
            </p:extLst>
          </p:nvPr>
        </p:nvGraphicFramePr>
        <p:xfrm>
          <a:off x="1433350" y="1069531"/>
          <a:ext cx="6277297" cy="2807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A945B36-A359-4F8D-8FB2-AB4F71AFDDF6}"/>
              </a:ext>
            </a:extLst>
          </p:cNvPr>
          <p:cNvSpPr txBox="1"/>
          <p:nvPr/>
        </p:nvSpPr>
        <p:spPr>
          <a:xfrm>
            <a:off x="7643739" y="6372447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16</a:t>
            </a:r>
          </a:p>
        </p:txBody>
      </p:sp>
    </p:spTree>
    <p:extLst>
      <p:ext uri="{BB962C8B-B14F-4D97-AF65-F5344CB8AC3E}">
        <p14:creationId xmlns:p14="http://schemas.microsoft.com/office/powerpoint/2010/main" val="1273802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77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VAS Affect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450678"/>
              </p:ext>
            </p:extLst>
          </p:nvPr>
        </p:nvGraphicFramePr>
        <p:xfrm>
          <a:off x="1278786" y="1029843"/>
          <a:ext cx="6549482" cy="2810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296238"/>
              </p:ext>
            </p:extLst>
          </p:nvPr>
        </p:nvGraphicFramePr>
        <p:xfrm>
          <a:off x="2158763" y="3943350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6059406-3F79-443E-B6B8-EA6B852EB222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2</a:t>
            </a:r>
          </a:p>
        </p:txBody>
      </p:sp>
    </p:spTree>
    <p:extLst>
      <p:ext uri="{BB962C8B-B14F-4D97-AF65-F5344CB8AC3E}">
        <p14:creationId xmlns:p14="http://schemas.microsoft.com/office/powerpoint/2010/main" val="348009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77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PANAS: Positive Affect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442043"/>
              </p:ext>
            </p:extLst>
          </p:nvPr>
        </p:nvGraphicFramePr>
        <p:xfrm>
          <a:off x="2188655" y="4083050"/>
          <a:ext cx="4581961" cy="277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723190"/>
              </p:ext>
            </p:extLst>
          </p:nvPr>
        </p:nvGraphicFramePr>
        <p:xfrm>
          <a:off x="1421707" y="1014984"/>
          <a:ext cx="6263639" cy="2907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AE03B37-F33F-43DA-948B-B37BEFB66F02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3</a:t>
            </a:r>
          </a:p>
        </p:txBody>
      </p:sp>
    </p:spTree>
    <p:extLst>
      <p:ext uri="{BB962C8B-B14F-4D97-AF65-F5344CB8AC3E}">
        <p14:creationId xmlns:p14="http://schemas.microsoft.com/office/powerpoint/2010/main" val="273877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PANAS: Negative Affect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657754"/>
              </p:ext>
            </p:extLst>
          </p:nvPr>
        </p:nvGraphicFramePr>
        <p:xfrm>
          <a:off x="2136412" y="4083050"/>
          <a:ext cx="4575611" cy="277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449144"/>
              </p:ext>
            </p:extLst>
          </p:nvPr>
        </p:nvGraphicFramePr>
        <p:xfrm>
          <a:off x="1180719" y="1060705"/>
          <a:ext cx="6878574" cy="2920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367CBB-E847-4321-B357-AA6B80FDF456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4</a:t>
            </a:r>
          </a:p>
        </p:txBody>
      </p:sp>
    </p:spTree>
    <p:extLst>
      <p:ext uri="{BB962C8B-B14F-4D97-AF65-F5344CB8AC3E}">
        <p14:creationId xmlns:p14="http://schemas.microsoft.com/office/powerpoint/2010/main" val="2581103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Hungry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168156"/>
              </p:ext>
            </p:extLst>
          </p:nvPr>
        </p:nvGraphicFramePr>
        <p:xfrm>
          <a:off x="1167983" y="739231"/>
          <a:ext cx="6826322" cy="3117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2358830"/>
              </p:ext>
            </p:extLst>
          </p:nvPr>
        </p:nvGraphicFramePr>
        <p:xfrm>
          <a:off x="2248764" y="3857171"/>
          <a:ext cx="4664760" cy="3000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D1DA837-E375-4606-9032-326D48BB9E41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5</a:t>
            </a:r>
          </a:p>
        </p:txBody>
      </p:sp>
    </p:spTree>
    <p:extLst>
      <p:ext uri="{BB962C8B-B14F-4D97-AF65-F5344CB8AC3E}">
        <p14:creationId xmlns:p14="http://schemas.microsoft.com/office/powerpoint/2010/main" val="2437719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Thirsty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550468"/>
              </p:ext>
            </p:extLst>
          </p:nvPr>
        </p:nvGraphicFramePr>
        <p:xfrm>
          <a:off x="1130478" y="638318"/>
          <a:ext cx="6901330" cy="3104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7927007"/>
              </p:ext>
            </p:extLst>
          </p:nvPr>
        </p:nvGraphicFramePr>
        <p:xfrm>
          <a:off x="2266081" y="3888509"/>
          <a:ext cx="4630123" cy="296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E6C2F10-22E3-42B9-B9B1-A151A268CACE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6</a:t>
            </a:r>
          </a:p>
        </p:txBody>
      </p:sp>
    </p:spTree>
    <p:extLst>
      <p:ext uri="{BB962C8B-B14F-4D97-AF65-F5344CB8AC3E}">
        <p14:creationId xmlns:p14="http://schemas.microsoft.com/office/powerpoint/2010/main" val="2640201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Full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754787"/>
              </p:ext>
            </p:extLst>
          </p:nvPr>
        </p:nvGraphicFramePr>
        <p:xfrm>
          <a:off x="1357755" y="795528"/>
          <a:ext cx="6446773" cy="2907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865201"/>
              </p:ext>
            </p:extLst>
          </p:nvPr>
        </p:nvGraphicFramePr>
        <p:xfrm>
          <a:off x="2259346" y="3773043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2F8F593-45EF-44BE-9985-D12F809150C5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7</a:t>
            </a:r>
          </a:p>
        </p:txBody>
      </p:sp>
    </p:spTree>
    <p:extLst>
      <p:ext uri="{BB962C8B-B14F-4D97-AF65-F5344CB8AC3E}">
        <p14:creationId xmlns:p14="http://schemas.microsoft.com/office/powerpoint/2010/main" val="2742053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Strong Desire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678562"/>
              </p:ext>
            </p:extLst>
          </p:nvPr>
        </p:nvGraphicFramePr>
        <p:xfrm>
          <a:off x="1522222" y="621792"/>
          <a:ext cx="6117843" cy="3251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30652"/>
              </p:ext>
            </p:extLst>
          </p:nvPr>
        </p:nvGraphicFramePr>
        <p:xfrm>
          <a:off x="2259346" y="3943350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62B1EFF-3134-4132-9A25-E61D8E856CD7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8</a:t>
            </a:r>
          </a:p>
        </p:txBody>
      </p:sp>
    </p:spTree>
    <p:extLst>
      <p:ext uri="{BB962C8B-B14F-4D97-AF65-F5344CB8AC3E}">
        <p14:creationId xmlns:p14="http://schemas.microsoft.com/office/powerpoint/2010/main" val="4183652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94" y="-30319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Hunger: Quantity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954391"/>
              </p:ext>
            </p:extLst>
          </p:nvPr>
        </p:nvGraphicFramePr>
        <p:xfrm>
          <a:off x="1522222" y="868680"/>
          <a:ext cx="6117843" cy="272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596740"/>
              </p:ext>
            </p:extLst>
          </p:nvPr>
        </p:nvGraphicFramePr>
        <p:xfrm>
          <a:off x="2259346" y="3864483"/>
          <a:ext cx="4643593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6BE8956-C370-4100-B23E-7FC4BD5C1970}"/>
              </a:ext>
            </a:extLst>
          </p:cNvPr>
          <p:cNvSpPr txBox="1"/>
          <p:nvPr/>
        </p:nvSpPr>
        <p:spPr>
          <a:xfrm>
            <a:off x="7710647" y="637244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Suppl. Fig. 9</a:t>
            </a:r>
          </a:p>
        </p:txBody>
      </p:sp>
    </p:spTree>
    <p:extLst>
      <p:ext uri="{BB962C8B-B14F-4D97-AF65-F5344CB8AC3E}">
        <p14:creationId xmlns:p14="http://schemas.microsoft.com/office/powerpoint/2010/main" val="173637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1449</TotalTime>
  <Words>562</Words>
  <Application>Microsoft Macintosh PowerPoint</Application>
  <PresentationFormat>On-screen Show (4:3)</PresentationFormat>
  <Paragraphs>121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VAS Vigor</vt:lpstr>
      <vt:lpstr>VAS Affect</vt:lpstr>
      <vt:lpstr>PANAS: Positive Affect</vt:lpstr>
      <vt:lpstr>PANAS: Negative Affect</vt:lpstr>
      <vt:lpstr>Hunger: Hungry</vt:lpstr>
      <vt:lpstr>Hunger: Thirsty</vt:lpstr>
      <vt:lpstr>Hunger: Full</vt:lpstr>
      <vt:lpstr>Hunger: Strong Desire</vt:lpstr>
      <vt:lpstr>Hunger: Quantity</vt:lpstr>
      <vt:lpstr>Hunger: Nauseated</vt:lpstr>
      <vt:lpstr>Appetite: Global Appetite</vt:lpstr>
      <vt:lpstr>Appetite: High Carb-High Fat</vt:lpstr>
      <vt:lpstr>Appetite: High Carb – Low Fat</vt:lpstr>
      <vt:lpstr>Appetite: High Protein</vt:lpstr>
      <vt:lpstr>Appetite: Sweet - Starchy</vt:lpstr>
      <vt:lpstr>Stanford Sleepiness Scale</vt:lpstr>
    </vt:vector>
  </TitlesOfParts>
  <Company>University of Chicago Medicine &amp; Biological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PZL Aswin Questionniares</dc:title>
  <dc:creator>Erin Hanlon</dc:creator>
  <cp:lastModifiedBy>Antonio Bianco MD, PhD</cp:lastModifiedBy>
  <cp:revision>18</cp:revision>
  <dcterms:created xsi:type="dcterms:W3CDTF">2021-07-16T20:29:49Z</dcterms:created>
  <dcterms:modified xsi:type="dcterms:W3CDTF">2021-10-06T14:14:01Z</dcterms:modified>
</cp:coreProperties>
</file>