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sldIdLst>
    <p:sldId id="294" r:id="rId2"/>
  </p:sldIdLst>
  <p:sldSz cx="13320713" cy="77406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84"/>
  </p:normalViewPr>
  <p:slideViewPr>
    <p:cSldViewPr snapToGrid="0">
      <p:cViewPr varScale="1">
        <p:scale>
          <a:sx n="50" d="100"/>
          <a:sy n="50" d="100"/>
        </p:scale>
        <p:origin x="1012" y="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9F633A-52CE-4205-9EC1-28817392FA88}" type="datetimeFigureOut">
              <a:rPr lang="zh-CN" altLang="en-US" smtClean="0"/>
              <a:t>2021/10/21</a:t>
            </a:fld>
            <a:endParaRPr lang="zh-CN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3113" y="1143000"/>
            <a:ext cx="5311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9A0875-2DFE-4688-BEB6-50603822C1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44365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81517" rtl="0" eaLnBrk="1" latinLnBrk="0" hangingPunct="1">
      <a:defRPr sz="1288" kern="1200">
        <a:solidFill>
          <a:schemeClr val="tx1"/>
        </a:solidFill>
        <a:latin typeface="+mn-lt"/>
        <a:ea typeface="+mn-ea"/>
        <a:cs typeface="+mn-cs"/>
      </a:defRPr>
    </a:lvl1pPr>
    <a:lvl2pPr marL="490758" algn="l" defTabSz="981517" rtl="0" eaLnBrk="1" latinLnBrk="0" hangingPunct="1">
      <a:defRPr sz="1288" kern="1200">
        <a:solidFill>
          <a:schemeClr val="tx1"/>
        </a:solidFill>
        <a:latin typeface="+mn-lt"/>
        <a:ea typeface="+mn-ea"/>
        <a:cs typeface="+mn-cs"/>
      </a:defRPr>
    </a:lvl2pPr>
    <a:lvl3pPr marL="981517" algn="l" defTabSz="981517" rtl="0" eaLnBrk="1" latinLnBrk="0" hangingPunct="1">
      <a:defRPr sz="1288" kern="1200">
        <a:solidFill>
          <a:schemeClr val="tx1"/>
        </a:solidFill>
        <a:latin typeface="+mn-lt"/>
        <a:ea typeface="+mn-ea"/>
        <a:cs typeface="+mn-cs"/>
      </a:defRPr>
    </a:lvl3pPr>
    <a:lvl4pPr marL="1472275" algn="l" defTabSz="981517" rtl="0" eaLnBrk="1" latinLnBrk="0" hangingPunct="1">
      <a:defRPr sz="1288" kern="1200">
        <a:solidFill>
          <a:schemeClr val="tx1"/>
        </a:solidFill>
        <a:latin typeface="+mn-lt"/>
        <a:ea typeface="+mn-ea"/>
        <a:cs typeface="+mn-cs"/>
      </a:defRPr>
    </a:lvl4pPr>
    <a:lvl5pPr marL="1963034" algn="l" defTabSz="981517" rtl="0" eaLnBrk="1" latinLnBrk="0" hangingPunct="1">
      <a:defRPr sz="1288" kern="1200">
        <a:solidFill>
          <a:schemeClr val="tx1"/>
        </a:solidFill>
        <a:latin typeface="+mn-lt"/>
        <a:ea typeface="+mn-ea"/>
        <a:cs typeface="+mn-cs"/>
      </a:defRPr>
    </a:lvl5pPr>
    <a:lvl6pPr marL="2453792" algn="l" defTabSz="981517" rtl="0" eaLnBrk="1" latinLnBrk="0" hangingPunct="1">
      <a:defRPr sz="1288" kern="1200">
        <a:solidFill>
          <a:schemeClr val="tx1"/>
        </a:solidFill>
        <a:latin typeface="+mn-lt"/>
        <a:ea typeface="+mn-ea"/>
        <a:cs typeface="+mn-cs"/>
      </a:defRPr>
    </a:lvl6pPr>
    <a:lvl7pPr marL="2944551" algn="l" defTabSz="981517" rtl="0" eaLnBrk="1" latinLnBrk="0" hangingPunct="1">
      <a:defRPr sz="1288" kern="1200">
        <a:solidFill>
          <a:schemeClr val="tx1"/>
        </a:solidFill>
        <a:latin typeface="+mn-lt"/>
        <a:ea typeface="+mn-ea"/>
        <a:cs typeface="+mn-cs"/>
      </a:defRPr>
    </a:lvl7pPr>
    <a:lvl8pPr marL="3435309" algn="l" defTabSz="981517" rtl="0" eaLnBrk="1" latinLnBrk="0" hangingPunct="1">
      <a:defRPr sz="1288" kern="1200">
        <a:solidFill>
          <a:schemeClr val="tx1"/>
        </a:solidFill>
        <a:latin typeface="+mn-lt"/>
        <a:ea typeface="+mn-ea"/>
        <a:cs typeface="+mn-cs"/>
      </a:defRPr>
    </a:lvl8pPr>
    <a:lvl9pPr marL="3926068" algn="l" defTabSz="981517" rtl="0" eaLnBrk="1" latinLnBrk="0" hangingPunct="1">
      <a:defRPr sz="128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65089" y="1266815"/>
            <a:ext cx="9990535" cy="2694893"/>
          </a:xfrm>
        </p:spPr>
        <p:txBody>
          <a:bodyPr anchor="b"/>
          <a:lstStyle>
            <a:lvl1pPr algn="ctr">
              <a:defRPr sz="655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65089" y="4065633"/>
            <a:ext cx="9990535" cy="1868865"/>
          </a:xfrm>
        </p:spPr>
        <p:txBody>
          <a:bodyPr/>
          <a:lstStyle>
            <a:lvl1pPr marL="0" indent="0" algn="ctr">
              <a:buNone/>
              <a:defRPr sz="2622"/>
            </a:lvl1pPr>
            <a:lvl2pPr marL="499537" indent="0" algn="ctr">
              <a:buNone/>
              <a:defRPr sz="2185"/>
            </a:lvl2pPr>
            <a:lvl3pPr marL="999073" indent="0" algn="ctr">
              <a:buNone/>
              <a:defRPr sz="1967"/>
            </a:lvl3pPr>
            <a:lvl4pPr marL="1498610" indent="0" algn="ctr">
              <a:buNone/>
              <a:defRPr sz="1748"/>
            </a:lvl4pPr>
            <a:lvl5pPr marL="1998147" indent="0" algn="ctr">
              <a:buNone/>
              <a:defRPr sz="1748"/>
            </a:lvl5pPr>
            <a:lvl6pPr marL="2497684" indent="0" algn="ctr">
              <a:buNone/>
              <a:defRPr sz="1748"/>
            </a:lvl6pPr>
            <a:lvl7pPr marL="2997220" indent="0" algn="ctr">
              <a:buNone/>
              <a:defRPr sz="1748"/>
            </a:lvl7pPr>
            <a:lvl8pPr marL="3496757" indent="0" algn="ctr">
              <a:buNone/>
              <a:defRPr sz="1748"/>
            </a:lvl8pPr>
            <a:lvl9pPr marL="3996294" indent="0" algn="ctr">
              <a:buNone/>
              <a:defRPr sz="1748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D1557-51BB-48FF-BE4A-F8EDF71AA526}" type="datetimeFigureOut">
              <a:rPr lang="zh-CN" altLang="en-US" smtClean="0"/>
              <a:t>2021/10/21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F687B-7633-4399-9B01-EA09E901BC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5305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D1557-51BB-48FF-BE4A-F8EDF71AA526}" type="datetimeFigureOut">
              <a:rPr lang="zh-CN" altLang="en-US" smtClean="0"/>
              <a:t>2021/10/21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F687B-7633-4399-9B01-EA09E901BC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909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32635" y="412118"/>
            <a:ext cx="2872279" cy="655984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5799" y="412118"/>
            <a:ext cx="8450327" cy="655984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D1557-51BB-48FF-BE4A-F8EDF71AA526}" type="datetimeFigureOut">
              <a:rPr lang="zh-CN" altLang="en-US" smtClean="0"/>
              <a:t>2021/10/21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F687B-7633-4399-9B01-EA09E901BC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4398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D1557-51BB-48FF-BE4A-F8EDF71AA526}" type="datetimeFigureOut">
              <a:rPr lang="zh-CN" altLang="en-US" smtClean="0"/>
              <a:t>2021/10/21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F687B-7633-4399-9B01-EA09E901BC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1613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8861" y="1929788"/>
            <a:ext cx="11489115" cy="3219895"/>
          </a:xfrm>
        </p:spPr>
        <p:txBody>
          <a:bodyPr anchor="b"/>
          <a:lstStyle>
            <a:lvl1pPr>
              <a:defRPr sz="655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8861" y="5180144"/>
            <a:ext cx="11489115" cy="1693267"/>
          </a:xfrm>
        </p:spPr>
        <p:txBody>
          <a:bodyPr/>
          <a:lstStyle>
            <a:lvl1pPr marL="0" indent="0">
              <a:buNone/>
              <a:defRPr sz="2622">
                <a:solidFill>
                  <a:schemeClr val="tx1">
                    <a:tint val="75000"/>
                  </a:schemeClr>
                </a:solidFill>
              </a:defRPr>
            </a:lvl1pPr>
            <a:lvl2pPr marL="499537" indent="0">
              <a:buNone/>
              <a:defRPr sz="2185">
                <a:solidFill>
                  <a:schemeClr val="tx1">
                    <a:tint val="75000"/>
                  </a:schemeClr>
                </a:solidFill>
              </a:defRPr>
            </a:lvl2pPr>
            <a:lvl3pPr marL="999073" indent="0">
              <a:buNone/>
              <a:defRPr sz="1967">
                <a:solidFill>
                  <a:schemeClr val="tx1">
                    <a:tint val="75000"/>
                  </a:schemeClr>
                </a:solidFill>
              </a:defRPr>
            </a:lvl3pPr>
            <a:lvl4pPr marL="1498610" indent="0">
              <a:buNone/>
              <a:defRPr sz="1748">
                <a:solidFill>
                  <a:schemeClr val="tx1">
                    <a:tint val="75000"/>
                  </a:schemeClr>
                </a:solidFill>
              </a:defRPr>
            </a:lvl4pPr>
            <a:lvl5pPr marL="1998147" indent="0">
              <a:buNone/>
              <a:defRPr sz="1748">
                <a:solidFill>
                  <a:schemeClr val="tx1">
                    <a:tint val="75000"/>
                  </a:schemeClr>
                </a:solidFill>
              </a:defRPr>
            </a:lvl5pPr>
            <a:lvl6pPr marL="2497684" indent="0">
              <a:buNone/>
              <a:defRPr sz="1748">
                <a:solidFill>
                  <a:schemeClr val="tx1">
                    <a:tint val="75000"/>
                  </a:schemeClr>
                </a:solidFill>
              </a:defRPr>
            </a:lvl6pPr>
            <a:lvl7pPr marL="2997220" indent="0">
              <a:buNone/>
              <a:defRPr sz="1748">
                <a:solidFill>
                  <a:schemeClr val="tx1">
                    <a:tint val="75000"/>
                  </a:schemeClr>
                </a:solidFill>
              </a:defRPr>
            </a:lvl7pPr>
            <a:lvl8pPr marL="3496757" indent="0">
              <a:buNone/>
              <a:defRPr sz="1748">
                <a:solidFill>
                  <a:schemeClr val="tx1">
                    <a:tint val="75000"/>
                  </a:schemeClr>
                </a:solidFill>
              </a:defRPr>
            </a:lvl8pPr>
            <a:lvl9pPr marL="3996294" indent="0">
              <a:buNone/>
              <a:defRPr sz="174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D1557-51BB-48FF-BE4A-F8EDF71AA526}" type="datetimeFigureOut">
              <a:rPr lang="zh-CN" altLang="en-US" smtClean="0"/>
              <a:t>2021/10/21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F687B-7633-4399-9B01-EA09E901BC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59031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5799" y="2060590"/>
            <a:ext cx="5661303" cy="491137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43611" y="2060590"/>
            <a:ext cx="5661303" cy="491137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D1557-51BB-48FF-BE4A-F8EDF71AA526}" type="datetimeFigureOut">
              <a:rPr lang="zh-CN" altLang="en-US" smtClean="0"/>
              <a:t>2021/10/21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F687B-7633-4399-9B01-EA09E901BC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11950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534" y="412118"/>
            <a:ext cx="11489115" cy="149616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7535" y="1897535"/>
            <a:ext cx="5635285" cy="929953"/>
          </a:xfrm>
        </p:spPr>
        <p:txBody>
          <a:bodyPr anchor="b"/>
          <a:lstStyle>
            <a:lvl1pPr marL="0" indent="0">
              <a:buNone/>
              <a:defRPr sz="2622" b="1"/>
            </a:lvl1pPr>
            <a:lvl2pPr marL="499537" indent="0">
              <a:buNone/>
              <a:defRPr sz="2185" b="1"/>
            </a:lvl2pPr>
            <a:lvl3pPr marL="999073" indent="0">
              <a:buNone/>
              <a:defRPr sz="1967" b="1"/>
            </a:lvl3pPr>
            <a:lvl4pPr marL="1498610" indent="0">
              <a:buNone/>
              <a:defRPr sz="1748" b="1"/>
            </a:lvl4pPr>
            <a:lvl5pPr marL="1998147" indent="0">
              <a:buNone/>
              <a:defRPr sz="1748" b="1"/>
            </a:lvl5pPr>
            <a:lvl6pPr marL="2497684" indent="0">
              <a:buNone/>
              <a:defRPr sz="1748" b="1"/>
            </a:lvl6pPr>
            <a:lvl7pPr marL="2997220" indent="0">
              <a:buNone/>
              <a:defRPr sz="1748" b="1"/>
            </a:lvl7pPr>
            <a:lvl8pPr marL="3496757" indent="0">
              <a:buNone/>
              <a:defRPr sz="1748" b="1"/>
            </a:lvl8pPr>
            <a:lvl9pPr marL="3996294" indent="0">
              <a:buNone/>
              <a:defRPr sz="174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7535" y="2827487"/>
            <a:ext cx="5635285" cy="41588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743611" y="1897535"/>
            <a:ext cx="5663038" cy="929953"/>
          </a:xfrm>
        </p:spPr>
        <p:txBody>
          <a:bodyPr anchor="b"/>
          <a:lstStyle>
            <a:lvl1pPr marL="0" indent="0">
              <a:buNone/>
              <a:defRPr sz="2622" b="1"/>
            </a:lvl1pPr>
            <a:lvl2pPr marL="499537" indent="0">
              <a:buNone/>
              <a:defRPr sz="2185" b="1"/>
            </a:lvl2pPr>
            <a:lvl3pPr marL="999073" indent="0">
              <a:buNone/>
              <a:defRPr sz="1967" b="1"/>
            </a:lvl3pPr>
            <a:lvl4pPr marL="1498610" indent="0">
              <a:buNone/>
              <a:defRPr sz="1748" b="1"/>
            </a:lvl4pPr>
            <a:lvl5pPr marL="1998147" indent="0">
              <a:buNone/>
              <a:defRPr sz="1748" b="1"/>
            </a:lvl5pPr>
            <a:lvl6pPr marL="2497684" indent="0">
              <a:buNone/>
              <a:defRPr sz="1748" b="1"/>
            </a:lvl6pPr>
            <a:lvl7pPr marL="2997220" indent="0">
              <a:buNone/>
              <a:defRPr sz="1748" b="1"/>
            </a:lvl7pPr>
            <a:lvl8pPr marL="3496757" indent="0">
              <a:buNone/>
              <a:defRPr sz="1748" b="1"/>
            </a:lvl8pPr>
            <a:lvl9pPr marL="3996294" indent="0">
              <a:buNone/>
              <a:defRPr sz="174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743611" y="2827487"/>
            <a:ext cx="5663038" cy="41588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D1557-51BB-48FF-BE4A-F8EDF71AA526}" type="datetimeFigureOut">
              <a:rPr lang="zh-CN" altLang="en-US" smtClean="0"/>
              <a:t>2021/10/21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F687B-7633-4399-9B01-EA09E901BC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05567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D1557-51BB-48FF-BE4A-F8EDF71AA526}" type="datetimeFigureOut">
              <a:rPr lang="zh-CN" altLang="en-US" smtClean="0"/>
              <a:t>2021/10/21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F687B-7633-4399-9B01-EA09E901BC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26007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D1557-51BB-48FF-BE4A-F8EDF71AA526}" type="datetimeFigureOut">
              <a:rPr lang="zh-CN" altLang="en-US" smtClean="0"/>
              <a:t>2021/10/21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F687B-7633-4399-9B01-EA09E901BC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93530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535" y="516043"/>
            <a:ext cx="4296276" cy="1806152"/>
          </a:xfrm>
        </p:spPr>
        <p:txBody>
          <a:bodyPr anchor="b"/>
          <a:lstStyle>
            <a:lvl1pPr>
              <a:defRPr sz="349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63038" y="1114511"/>
            <a:ext cx="6743611" cy="5500879"/>
          </a:xfrm>
        </p:spPr>
        <p:txBody>
          <a:bodyPr/>
          <a:lstStyle>
            <a:lvl1pPr>
              <a:defRPr sz="3496"/>
            </a:lvl1pPr>
            <a:lvl2pPr>
              <a:defRPr sz="3059"/>
            </a:lvl2pPr>
            <a:lvl3pPr>
              <a:defRPr sz="2622"/>
            </a:lvl3pPr>
            <a:lvl4pPr>
              <a:defRPr sz="2185"/>
            </a:lvl4pPr>
            <a:lvl5pPr>
              <a:defRPr sz="2185"/>
            </a:lvl5pPr>
            <a:lvl6pPr>
              <a:defRPr sz="2185"/>
            </a:lvl6pPr>
            <a:lvl7pPr>
              <a:defRPr sz="2185"/>
            </a:lvl7pPr>
            <a:lvl8pPr>
              <a:defRPr sz="2185"/>
            </a:lvl8pPr>
            <a:lvl9pPr>
              <a:defRPr sz="218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535" y="2322195"/>
            <a:ext cx="4296276" cy="4302153"/>
          </a:xfrm>
        </p:spPr>
        <p:txBody>
          <a:bodyPr/>
          <a:lstStyle>
            <a:lvl1pPr marL="0" indent="0">
              <a:buNone/>
              <a:defRPr sz="1748"/>
            </a:lvl1pPr>
            <a:lvl2pPr marL="499537" indent="0">
              <a:buNone/>
              <a:defRPr sz="1530"/>
            </a:lvl2pPr>
            <a:lvl3pPr marL="999073" indent="0">
              <a:buNone/>
              <a:defRPr sz="1311"/>
            </a:lvl3pPr>
            <a:lvl4pPr marL="1498610" indent="0">
              <a:buNone/>
              <a:defRPr sz="1093"/>
            </a:lvl4pPr>
            <a:lvl5pPr marL="1998147" indent="0">
              <a:buNone/>
              <a:defRPr sz="1093"/>
            </a:lvl5pPr>
            <a:lvl6pPr marL="2497684" indent="0">
              <a:buNone/>
              <a:defRPr sz="1093"/>
            </a:lvl6pPr>
            <a:lvl7pPr marL="2997220" indent="0">
              <a:buNone/>
              <a:defRPr sz="1093"/>
            </a:lvl7pPr>
            <a:lvl8pPr marL="3496757" indent="0">
              <a:buNone/>
              <a:defRPr sz="1093"/>
            </a:lvl8pPr>
            <a:lvl9pPr marL="3996294" indent="0">
              <a:buNone/>
              <a:defRPr sz="109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D1557-51BB-48FF-BE4A-F8EDF71AA526}" type="datetimeFigureOut">
              <a:rPr lang="zh-CN" altLang="en-US" smtClean="0"/>
              <a:t>2021/10/21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F687B-7633-4399-9B01-EA09E901BC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55944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535" y="516043"/>
            <a:ext cx="4296276" cy="1806152"/>
          </a:xfrm>
        </p:spPr>
        <p:txBody>
          <a:bodyPr anchor="b"/>
          <a:lstStyle>
            <a:lvl1pPr>
              <a:defRPr sz="349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63038" y="1114511"/>
            <a:ext cx="6743611" cy="5500879"/>
          </a:xfrm>
        </p:spPr>
        <p:txBody>
          <a:bodyPr anchor="t"/>
          <a:lstStyle>
            <a:lvl1pPr marL="0" indent="0">
              <a:buNone/>
              <a:defRPr sz="3496"/>
            </a:lvl1pPr>
            <a:lvl2pPr marL="499537" indent="0">
              <a:buNone/>
              <a:defRPr sz="3059"/>
            </a:lvl2pPr>
            <a:lvl3pPr marL="999073" indent="0">
              <a:buNone/>
              <a:defRPr sz="2622"/>
            </a:lvl3pPr>
            <a:lvl4pPr marL="1498610" indent="0">
              <a:buNone/>
              <a:defRPr sz="2185"/>
            </a:lvl4pPr>
            <a:lvl5pPr marL="1998147" indent="0">
              <a:buNone/>
              <a:defRPr sz="2185"/>
            </a:lvl5pPr>
            <a:lvl6pPr marL="2497684" indent="0">
              <a:buNone/>
              <a:defRPr sz="2185"/>
            </a:lvl6pPr>
            <a:lvl7pPr marL="2997220" indent="0">
              <a:buNone/>
              <a:defRPr sz="2185"/>
            </a:lvl7pPr>
            <a:lvl8pPr marL="3496757" indent="0">
              <a:buNone/>
              <a:defRPr sz="2185"/>
            </a:lvl8pPr>
            <a:lvl9pPr marL="3996294" indent="0">
              <a:buNone/>
              <a:defRPr sz="218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535" y="2322195"/>
            <a:ext cx="4296276" cy="4302153"/>
          </a:xfrm>
        </p:spPr>
        <p:txBody>
          <a:bodyPr/>
          <a:lstStyle>
            <a:lvl1pPr marL="0" indent="0">
              <a:buNone/>
              <a:defRPr sz="1748"/>
            </a:lvl1pPr>
            <a:lvl2pPr marL="499537" indent="0">
              <a:buNone/>
              <a:defRPr sz="1530"/>
            </a:lvl2pPr>
            <a:lvl3pPr marL="999073" indent="0">
              <a:buNone/>
              <a:defRPr sz="1311"/>
            </a:lvl3pPr>
            <a:lvl4pPr marL="1498610" indent="0">
              <a:buNone/>
              <a:defRPr sz="1093"/>
            </a:lvl4pPr>
            <a:lvl5pPr marL="1998147" indent="0">
              <a:buNone/>
              <a:defRPr sz="1093"/>
            </a:lvl5pPr>
            <a:lvl6pPr marL="2497684" indent="0">
              <a:buNone/>
              <a:defRPr sz="1093"/>
            </a:lvl6pPr>
            <a:lvl7pPr marL="2997220" indent="0">
              <a:buNone/>
              <a:defRPr sz="1093"/>
            </a:lvl7pPr>
            <a:lvl8pPr marL="3496757" indent="0">
              <a:buNone/>
              <a:defRPr sz="1093"/>
            </a:lvl8pPr>
            <a:lvl9pPr marL="3996294" indent="0">
              <a:buNone/>
              <a:defRPr sz="109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D1557-51BB-48FF-BE4A-F8EDF71AA526}" type="datetimeFigureOut">
              <a:rPr lang="zh-CN" altLang="en-US" smtClean="0"/>
              <a:t>2021/10/21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F687B-7633-4399-9B01-EA09E901BC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9999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5799" y="412118"/>
            <a:ext cx="11489115" cy="14961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5799" y="2060590"/>
            <a:ext cx="11489115" cy="49113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5799" y="7174436"/>
            <a:ext cx="2997160" cy="4121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1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0D1557-51BB-48FF-BE4A-F8EDF71AA526}" type="datetimeFigureOut">
              <a:rPr lang="zh-CN" altLang="en-US" smtClean="0"/>
              <a:t>2021/10/21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2486" y="7174436"/>
            <a:ext cx="4495741" cy="4121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1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07754" y="7174436"/>
            <a:ext cx="2997160" cy="4121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1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DF687B-7633-4399-9B01-EA09E901BC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2526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99073" rtl="0" eaLnBrk="1" latinLnBrk="0" hangingPunct="1">
        <a:lnSpc>
          <a:spcPct val="90000"/>
        </a:lnSpc>
        <a:spcBef>
          <a:spcPct val="0"/>
        </a:spcBef>
        <a:buNone/>
        <a:defRPr sz="480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9768" indent="-249768" algn="l" defTabSz="999073" rtl="0" eaLnBrk="1" latinLnBrk="0" hangingPunct="1">
        <a:lnSpc>
          <a:spcPct val="90000"/>
        </a:lnSpc>
        <a:spcBef>
          <a:spcPts val="1093"/>
        </a:spcBef>
        <a:buFont typeface="Arial" panose="020B0604020202020204" pitchFamily="34" charset="0"/>
        <a:buChar char="•"/>
        <a:defRPr sz="3059" kern="1200">
          <a:solidFill>
            <a:schemeClr val="tx1"/>
          </a:solidFill>
          <a:latin typeface="+mn-lt"/>
          <a:ea typeface="+mn-ea"/>
          <a:cs typeface="+mn-cs"/>
        </a:defRPr>
      </a:lvl1pPr>
      <a:lvl2pPr marL="749305" indent="-249768" algn="l" defTabSz="999073" rtl="0" eaLnBrk="1" latinLnBrk="0" hangingPunct="1">
        <a:lnSpc>
          <a:spcPct val="90000"/>
        </a:lnSpc>
        <a:spcBef>
          <a:spcPts val="546"/>
        </a:spcBef>
        <a:buFont typeface="Arial" panose="020B0604020202020204" pitchFamily="34" charset="0"/>
        <a:buChar char="•"/>
        <a:defRPr sz="2622" kern="1200">
          <a:solidFill>
            <a:schemeClr val="tx1"/>
          </a:solidFill>
          <a:latin typeface="+mn-lt"/>
          <a:ea typeface="+mn-ea"/>
          <a:cs typeface="+mn-cs"/>
        </a:defRPr>
      </a:lvl2pPr>
      <a:lvl3pPr marL="1248842" indent="-249768" algn="l" defTabSz="999073" rtl="0" eaLnBrk="1" latinLnBrk="0" hangingPunct="1">
        <a:lnSpc>
          <a:spcPct val="90000"/>
        </a:lnSpc>
        <a:spcBef>
          <a:spcPts val="546"/>
        </a:spcBef>
        <a:buFont typeface="Arial" panose="020B0604020202020204" pitchFamily="34" charset="0"/>
        <a:buChar char="•"/>
        <a:defRPr sz="2185" kern="1200">
          <a:solidFill>
            <a:schemeClr val="tx1"/>
          </a:solidFill>
          <a:latin typeface="+mn-lt"/>
          <a:ea typeface="+mn-ea"/>
          <a:cs typeface="+mn-cs"/>
        </a:defRPr>
      </a:lvl3pPr>
      <a:lvl4pPr marL="1748379" indent="-249768" algn="l" defTabSz="999073" rtl="0" eaLnBrk="1" latinLnBrk="0" hangingPunct="1">
        <a:lnSpc>
          <a:spcPct val="90000"/>
        </a:lnSpc>
        <a:spcBef>
          <a:spcPts val="546"/>
        </a:spcBef>
        <a:buFont typeface="Arial" panose="020B0604020202020204" pitchFamily="34" charset="0"/>
        <a:buChar char="•"/>
        <a:defRPr sz="1967" kern="1200">
          <a:solidFill>
            <a:schemeClr val="tx1"/>
          </a:solidFill>
          <a:latin typeface="+mn-lt"/>
          <a:ea typeface="+mn-ea"/>
          <a:cs typeface="+mn-cs"/>
        </a:defRPr>
      </a:lvl4pPr>
      <a:lvl5pPr marL="2247915" indent="-249768" algn="l" defTabSz="999073" rtl="0" eaLnBrk="1" latinLnBrk="0" hangingPunct="1">
        <a:lnSpc>
          <a:spcPct val="90000"/>
        </a:lnSpc>
        <a:spcBef>
          <a:spcPts val="546"/>
        </a:spcBef>
        <a:buFont typeface="Arial" panose="020B0604020202020204" pitchFamily="34" charset="0"/>
        <a:buChar char="•"/>
        <a:defRPr sz="1967" kern="1200">
          <a:solidFill>
            <a:schemeClr val="tx1"/>
          </a:solidFill>
          <a:latin typeface="+mn-lt"/>
          <a:ea typeface="+mn-ea"/>
          <a:cs typeface="+mn-cs"/>
        </a:defRPr>
      </a:lvl5pPr>
      <a:lvl6pPr marL="2747452" indent="-249768" algn="l" defTabSz="999073" rtl="0" eaLnBrk="1" latinLnBrk="0" hangingPunct="1">
        <a:lnSpc>
          <a:spcPct val="90000"/>
        </a:lnSpc>
        <a:spcBef>
          <a:spcPts val="546"/>
        </a:spcBef>
        <a:buFont typeface="Arial" panose="020B0604020202020204" pitchFamily="34" charset="0"/>
        <a:buChar char="•"/>
        <a:defRPr sz="1967" kern="1200">
          <a:solidFill>
            <a:schemeClr val="tx1"/>
          </a:solidFill>
          <a:latin typeface="+mn-lt"/>
          <a:ea typeface="+mn-ea"/>
          <a:cs typeface="+mn-cs"/>
        </a:defRPr>
      </a:lvl6pPr>
      <a:lvl7pPr marL="3246989" indent="-249768" algn="l" defTabSz="999073" rtl="0" eaLnBrk="1" latinLnBrk="0" hangingPunct="1">
        <a:lnSpc>
          <a:spcPct val="90000"/>
        </a:lnSpc>
        <a:spcBef>
          <a:spcPts val="546"/>
        </a:spcBef>
        <a:buFont typeface="Arial" panose="020B0604020202020204" pitchFamily="34" charset="0"/>
        <a:buChar char="•"/>
        <a:defRPr sz="1967" kern="1200">
          <a:solidFill>
            <a:schemeClr val="tx1"/>
          </a:solidFill>
          <a:latin typeface="+mn-lt"/>
          <a:ea typeface="+mn-ea"/>
          <a:cs typeface="+mn-cs"/>
        </a:defRPr>
      </a:lvl7pPr>
      <a:lvl8pPr marL="3746525" indent="-249768" algn="l" defTabSz="999073" rtl="0" eaLnBrk="1" latinLnBrk="0" hangingPunct="1">
        <a:lnSpc>
          <a:spcPct val="90000"/>
        </a:lnSpc>
        <a:spcBef>
          <a:spcPts val="546"/>
        </a:spcBef>
        <a:buFont typeface="Arial" panose="020B0604020202020204" pitchFamily="34" charset="0"/>
        <a:buChar char="•"/>
        <a:defRPr sz="1967" kern="1200">
          <a:solidFill>
            <a:schemeClr val="tx1"/>
          </a:solidFill>
          <a:latin typeface="+mn-lt"/>
          <a:ea typeface="+mn-ea"/>
          <a:cs typeface="+mn-cs"/>
        </a:defRPr>
      </a:lvl8pPr>
      <a:lvl9pPr marL="4246062" indent="-249768" algn="l" defTabSz="999073" rtl="0" eaLnBrk="1" latinLnBrk="0" hangingPunct="1">
        <a:lnSpc>
          <a:spcPct val="90000"/>
        </a:lnSpc>
        <a:spcBef>
          <a:spcPts val="546"/>
        </a:spcBef>
        <a:buFont typeface="Arial" panose="020B0604020202020204" pitchFamily="34" charset="0"/>
        <a:buChar char="•"/>
        <a:defRPr sz="19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99073" rtl="0" eaLnBrk="1" latinLnBrk="0" hangingPunct="1">
        <a:defRPr sz="1967" kern="1200">
          <a:solidFill>
            <a:schemeClr val="tx1"/>
          </a:solidFill>
          <a:latin typeface="+mn-lt"/>
          <a:ea typeface="+mn-ea"/>
          <a:cs typeface="+mn-cs"/>
        </a:defRPr>
      </a:lvl1pPr>
      <a:lvl2pPr marL="499537" algn="l" defTabSz="999073" rtl="0" eaLnBrk="1" latinLnBrk="0" hangingPunct="1">
        <a:defRPr sz="1967" kern="1200">
          <a:solidFill>
            <a:schemeClr val="tx1"/>
          </a:solidFill>
          <a:latin typeface="+mn-lt"/>
          <a:ea typeface="+mn-ea"/>
          <a:cs typeface="+mn-cs"/>
        </a:defRPr>
      </a:lvl2pPr>
      <a:lvl3pPr marL="999073" algn="l" defTabSz="999073" rtl="0" eaLnBrk="1" latinLnBrk="0" hangingPunct="1">
        <a:defRPr sz="1967" kern="1200">
          <a:solidFill>
            <a:schemeClr val="tx1"/>
          </a:solidFill>
          <a:latin typeface="+mn-lt"/>
          <a:ea typeface="+mn-ea"/>
          <a:cs typeface="+mn-cs"/>
        </a:defRPr>
      </a:lvl3pPr>
      <a:lvl4pPr marL="1498610" algn="l" defTabSz="999073" rtl="0" eaLnBrk="1" latinLnBrk="0" hangingPunct="1">
        <a:defRPr sz="1967" kern="1200">
          <a:solidFill>
            <a:schemeClr val="tx1"/>
          </a:solidFill>
          <a:latin typeface="+mn-lt"/>
          <a:ea typeface="+mn-ea"/>
          <a:cs typeface="+mn-cs"/>
        </a:defRPr>
      </a:lvl4pPr>
      <a:lvl5pPr marL="1998147" algn="l" defTabSz="999073" rtl="0" eaLnBrk="1" latinLnBrk="0" hangingPunct="1">
        <a:defRPr sz="1967" kern="1200">
          <a:solidFill>
            <a:schemeClr val="tx1"/>
          </a:solidFill>
          <a:latin typeface="+mn-lt"/>
          <a:ea typeface="+mn-ea"/>
          <a:cs typeface="+mn-cs"/>
        </a:defRPr>
      </a:lvl5pPr>
      <a:lvl6pPr marL="2497684" algn="l" defTabSz="999073" rtl="0" eaLnBrk="1" latinLnBrk="0" hangingPunct="1">
        <a:defRPr sz="1967" kern="1200">
          <a:solidFill>
            <a:schemeClr val="tx1"/>
          </a:solidFill>
          <a:latin typeface="+mn-lt"/>
          <a:ea typeface="+mn-ea"/>
          <a:cs typeface="+mn-cs"/>
        </a:defRPr>
      </a:lvl6pPr>
      <a:lvl7pPr marL="2997220" algn="l" defTabSz="999073" rtl="0" eaLnBrk="1" latinLnBrk="0" hangingPunct="1">
        <a:defRPr sz="1967" kern="1200">
          <a:solidFill>
            <a:schemeClr val="tx1"/>
          </a:solidFill>
          <a:latin typeface="+mn-lt"/>
          <a:ea typeface="+mn-ea"/>
          <a:cs typeface="+mn-cs"/>
        </a:defRPr>
      </a:lvl7pPr>
      <a:lvl8pPr marL="3496757" algn="l" defTabSz="999073" rtl="0" eaLnBrk="1" latinLnBrk="0" hangingPunct="1">
        <a:defRPr sz="1967" kern="1200">
          <a:solidFill>
            <a:schemeClr val="tx1"/>
          </a:solidFill>
          <a:latin typeface="+mn-lt"/>
          <a:ea typeface="+mn-ea"/>
          <a:cs typeface="+mn-cs"/>
        </a:defRPr>
      </a:lvl8pPr>
      <a:lvl9pPr marL="3996294" algn="l" defTabSz="999073" rtl="0" eaLnBrk="1" latinLnBrk="0" hangingPunct="1">
        <a:defRPr sz="196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DE1D57F3-75D6-4976-9A4E-16B6CE7BAE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9431" y="299784"/>
            <a:ext cx="6038476" cy="6038476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B1EB3E90-2341-4037-A9ED-086ED73BBD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673151" y="299784"/>
            <a:ext cx="6080760" cy="6080760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DA082D4A-3AAB-46BD-B3BF-74968F1DF4C0}"/>
              </a:ext>
            </a:extLst>
          </p:cNvPr>
          <p:cNvSpPr txBox="1"/>
          <p:nvPr/>
        </p:nvSpPr>
        <p:spPr>
          <a:xfrm>
            <a:off x="429431" y="6534520"/>
            <a:ext cx="12194369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2000" b="1" dirty="0">
                <a:solidFill>
                  <a:srgbClr val="000000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Figure S4.</a:t>
            </a:r>
            <a:r>
              <a:rPr lang="en-US" altLang="zh-CN" sz="2000" dirty="0">
                <a:solidFill>
                  <a:srgbClr val="000000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Significantly altered metabolites show direct trends along CRC progression. </a:t>
            </a:r>
            <a:r>
              <a:rPr lang="en-HK" altLang="zh-CN" sz="2000" kern="0" dirty="0">
                <a:solidFill>
                  <a:srgbClr val="202124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Pairwise comparisons were performed using Wilcoxon rank-sum test.</a:t>
            </a:r>
            <a:r>
              <a:rPr lang="en-HK" altLang="zh-CN" sz="2000" dirty="0">
                <a:solidFill>
                  <a:srgbClr val="000000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HK" altLang="zh-CN" sz="2000" kern="0" dirty="0">
                <a:solidFill>
                  <a:srgbClr val="202124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CRC; colorectal cancer, CRA; colorectal adenoma, NC; normal control.</a:t>
            </a:r>
            <a:endParaRPr lang="zh-CN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85788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357</TotalTime>
  <Words>37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等线</vt:lpstr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Changan Liu</dc:creator>
  <cp:lastModifiedBy>Jun Yu (MEDT)</cp:lastModifiedBy>
  <cp:revision>65</cp:revision>
  <dcterms:created xsi:type="dcterms:W3CDTF">2020-05-22T02:50:14Z</dcterms:created>
  <dcterms:modified xsi:type="dcterms:W3CDTF">2021-10-21T15:16:11Z</dcterms:modified>
</cp:coreProperties>
</file>