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sldIdLst>
    <p:sldId id="256" r:id="rId2"/>
  </p:sldIdLst>
  <p:sldSz cx="14400213" cy="18183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696" autoAdjust="0"/>
  </p:normalViewPr>
  <p:slideViewPr>
    <p:cSldViewPr snapToGrid="0">
      <p:cViewPr varScale="1">
        <p:scale>
          <a:sx n="39" d="100"/>
          <a:sy n="39" d="100"/>
        </p:scale>
        <p:origin x="308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57A8-9C08-4C62-8688-C4B8FA228821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143000"/>
            <a:ext cx="2444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FB99E-A572-4C00-B2FE-B5BCF69B92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1pPr>
    <a:lvl2pPr marL="627582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2pPr>
    <a:lvl3pPr marL="1255164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3pPr>
    <a:lvl4pPr marL="1882747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4pPr>
    <a:lvl5pPr marL="2510329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5pPr>
    <a:lvl6pPr marL="3137911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6pPr>
    <a:lvl7pPr marL="3765493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7pPr>
    <a:lvl8pPr marL="4393074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8pPr>
    <a:lvl9pPr marL="5020658" algn="l" defTabSz="1255164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25" y="1143000"/>
            <a:ext cx="24447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FB99E-A572-4C00-B2FE-B5BCF69B92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8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75821"/>
            <a:ext cx="12240181" cy="6330456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550404"/>
            <a:ext cx="10800160" cy="4390069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76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7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68088"/>
            <a:ext cx="3105046" cy="154094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68088"/>
            <a:ext cx="9135135" cy="154094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77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03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533184"/>
            <a:ext cx="12420184" cy="7563715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168455"/>
            <a:ext cx="12420184" cy="3977579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11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840442"/>
            <a:ext cx="6120091" cy="11537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840442"/>
            <a:ext cx="6120091" cy="11537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78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8092"/>
            <a:ext cx="12420184" cy="35145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57417"/>
            <a:ext cx="6091964" cy="218451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641928"/>
            <a:ext cx="6091964" cy="97692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57417"/>
            <a:ext cx="6121966" cy="218451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641928"/>
            <a:ext cx="6121966" cy="97692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91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06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12215"/>
            <a:ext cx="4644444" cy="4242753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618052"/>
            <a:ext cx="7290108" cy="1292187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54968"/>
            <a:ext cx="4644444" cy="10106002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94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12215"/>
            <a:ext cx="4644444" cy="4242753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618052"/>
            <a:ext cx="7290108" cy="1292187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54968"/>
            <a:ext cx="4644444" cy="10106002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96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68092"/>
            <a:ext cx="12420184" cy="3514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840442"/>
            <a:ext cx="12420184" cy="11537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853160"/>
            <a:ext cx="3240048" cy="968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853160"/>
            <a:ext cx="4860072" cy="968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853160"/>
            <a:ext cx="3240048" cy="968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1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40BA8D18-8BC9-4D77-A278-3A8652BA52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032" y="9178114"/>
            <a:ext cx="4106699" cy="394146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F4FDE0C-E346-44E7-9966-12D49165F1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2830" y="9173871"/>
            <a:ext cx="4106699" cy="393080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24E10BA-EDC7-4B56-A7BA-CCABBD51D1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2061" y="9156516"/>
            <a:ext cx="4043488" cy="393235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59DEF67F-BFD0-4D3C-9C37-6D1D7866DB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53184" y="4932474"/>
            <a:ext cx="4106699" cy="399932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9A6BC91-BFBC-43EF-8093-240C4DE6BC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0285" y="4945302"/>
            <a:ext cx="4106698" cy="3913159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14C1353-DA46-497A-B20E-2B8CACFF3C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0191" y="4895794"/>
            <a:ext cx="4058712" cy="3979938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5541AA0-7387-4A1A-B495-F0DF2B1EB5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7741" y="715347"/>
            <a:ext cx="4106699" cy="390614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BAB301A-68B5-419F-8017-738CDE3276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3648" y="652170"/>
            <a:ext cx="4106699" cy="395756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99C23D4-6748-416F-8F1A-F557831BB98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6248" y="630248"/>
            <a:ext cx="4087442" cy="4024878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69683309-D4C3-42AC-9905-BE740FF22CBF}"/>
              </a:ext>
            </a:extLst>
          </p:cNvPr>
          <p:cNvSpPr txBox="1"/>
          <p:nvPr/>
        </p:nvSpPr>
        <p:spPr>
          <a:xfrm>
            <a:off x="901054" y="542353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A</a:t>
            </a:r>
            <a:endParaRPr lang="zh-CN" altLang="en-US" sz="24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63AF7AB-DE84-45B8-A501-4861A9D4FD8F}"/>
              </a:ext>
            </a:extLst>
          </p:cNvPr>
          <p:cNvSpPr txBox="1"/>
          <p:nvPr/>
        </p:nvSpPr>
        <p:spPr>
          <a:xfrm>
            <a:off x="5123690" y="421422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B</a:t>
            </a:r>
            <a:endParaRPr lang="zh-CN" altLang="en-US" sz="24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19D5CE-36FF-44F7-8410-8E12ED59B8F8}"/>
              </a:ext>
            </a:extLst>
          </p:cNvPr>
          <p:cNvSpPr txBox="1"/>
          <p:nvPr/>
        </p:nvSpPr>
        <p:spPr>
          <a:xfrm>
            <a:off x="9359907" y="542353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C</a:t>
            </a:r>
            <a:endParaRPr lang="zh-CN" altLang="en-US" sz="24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03E4F-34F6-46D9-B696-CB3CF6E0F134}"/>
              </a:ext>
            </a:extLst>
          </p:cNvPr>
          <p:cNvSpPr txBox="1"/>
          <p:nvPr/>
        </p:nvSpPr>
        <p:spPr>
          <a:xfrm>
            <a:off x="827478" y="4912638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D</a:t>
            </a:r>
            <a:endParaRPr lang="zh-CN" altLang="en-US" sz="24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8ECEACB-A7E8-472C-8A9B-E1F9E7F5A956}"/>
              </a:ext>
            </a:extLst>
          </p:cNvPr>
          <p:cNvSpPr txBox="1"/>
          <p:nvPr/>
        </p:nvSpPr>
        <p:spPr>
          <a:xfrm>
            <a:off x="5233547" y="4790242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E</a:t>
            </a:r>
            <a:endParaRPr lang="zh-CN" altLang="en-US" sz="240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F14BC1B-29BB-4B35-9A65-EF95520518EC}"/>
              </a:ext>
            </a:extLst>
          </p:cNvPr>
          <p:cNvSpPr txBox="1"/>
          <p:nvPr/>
        </p:nvSpPr>
        <p:spPr>
          <a:xfrm>
            <a:off x="9301648" y="4925985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F</a:t>
            </a:r>
            <a:endParaRPr lang="zh-CN" altLang="en-US" sz="24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948662C-97C2-49BF-88D3-46DFF988BCE7}"/>
              </a:ext>
            </a:extLst>
          </p:cNvPr>
          <p:cNvSpPr txBox="1"/>
          <p:nvPr/>
        </p:nvSpPr>
        <p:spPr>
          <a:xfrm>
            <a:off x="918416" y="9011834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G</a:t>
            </a:r>
            <a:endParaRPr lang="zh-CN" altLang="en-US" sz="2400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D346C5-81A5-46EA-BBB3-EFBC75AB1243}"/>
              </a:ext>
            </a:extLst>
          </p:cNvPr>
          <p:cNvSpPr txBox="1"/>
          <p:nvPr/>
        </p:nvSpPr>
        <p:spPr>
          <a:xfrm>
            <a:off x="5271267" y="9000487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H</a:t>
            </a:r>
            <a:endParaRPr lang="zh-CN" altLang="en-US" sz="24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35577E3-5C6F-4704-94A2-6F4E5E698052}"/>
              </a:ext>
            </a:extLst>
          </p:cNvPr>
          <p:cNvSpPr txBox="1"/>
          <p:nvPr/>
        </p:nvSpPr>
        <p:spPr>
          <a:xfrm>
            <a:off x="9444437" y="9005126"/>
            <a:ext cx="5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I</a:t>
            </a:r>
            <a:endParaRPr lang="zh-CN" altLang="en-US" sz="24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F852D0E-1286-42A2-9FF0-E821A2AF4393}"/>
              </a:ext>
            </a:extLst>
          </p:cNvPr>
          <p:cNvSpPr txBox="1"/>
          <p:nvPr/>
        </p:nvSpPr>
        <p:spPr>
          <a:xfrm>
            <a:off x="563111" y="13929902"/>
            <a:ext cx="1329349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S5. 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Metabolites markers for pairwise discriminations of 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CRC, CRA and NC groups 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with adjustment of age, gender and obesity.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(A)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Receiver operating characteristic (ROC) analysis for the 20 metabolites markers discriminating CRC from NC with age, gender and obesity.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(B)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20 CRC vs NC metabolites markers with age, gender and obesity to discriminate CRA from NC.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(C)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20 CRC vs NC metabolites markers with age, gender and obesity to discriminate CRC from CRA. </a:t>
            </a:r>
            <a:r>
              <a:rPr lang="en-US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(D)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for the 11 metabolites markers with age, gender and obesity discriminating CRA from NC.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(E)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11 CRA vs NC metabolites markers with age, gender and obesity to discriminate CRC from NC.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(F)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11 CRA vs NC metabolites markers with age, gender and obesity to discriminate CRC from CRA. </a:t>
            </a:r>
            <a:r>
              <a:rPr lang="en-US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(G)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for the 13 metabolites markers with age, gender and obesity discriminating CRC from CRA.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(H)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13 CRC vs CRA metabolites markers with age, gender and obesity to discriminate CRC from NC.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(I)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13 CRC vs CRA metabolites markers with age, gender and obesity to discriminate CRA from NC.  </a:t>
            </a:r>
            <a:r>
              <a:rPr lang="en-HK" altLang="zh-CN" sz="2000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CRC; colorectal cancer, CRA; colorectal adenoma, NC; normal control.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380C3F2-2275-4C8C-9432-8BC4578DF5FF}"/>
              </a:ext>
            </a:extLst>
          </p:cNvPr>
          <p:cNvSpPr txBox="1"/>
          <p:nvPr/>
        </p:nvSpPr>
        <p:spPr>
          <a:xfrm>
            <a:off x="5123693" y="13227305"/>
            <a:ext cx="5415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False Positive Percentage (%)</a:t>
            </a:r>
            <a:endParaRPr lang="zh-CN" altLang="en-US" sz="2800" b="1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098783E-301F-4F40-8AD0-C8395F1CF24D}"/>
              </a:ext>
            </a:extLst>
          </p:cNvPr>
          <p:cNvSpPr txBox="1"/>
          <p:nvPr/>
        </p:nvSpPr>
        <p:spPr>
          <a:xfrm rot="16200000">
            <a:off x="-2338119" y="7173610"/>
            <a:ext cx="585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True Positive Percentage (%)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727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</TotalTime>
  <Words>275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Olabisi Coker</cp:lastModifiedBy>
  <cp:revision>55</cp:revision>
  <dcterms:created xsi:type="dcterms:W3CDTF">2020-10-05T01:00:00Z</dcterms:created>
  <dcterms:modified xsi:type="dcterms:W3CDTF">2021-10-25T04:05:21Z</dcterms:modified>
</cp:coreProperties>
</file>