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3"/>
  </p:notesMasterIdLst>
  <p:sldIdLst>
    <p:sldId id="256" r:id="rId2"/>
  </p:sldIdLst>
  <p:sldSz cx="12912725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5794" autoAdjust="0"/>
  </p:normalViewPr>
  <p:slideViewPr>
    <p:cSldViewPr snapToGrid="0">
      <p:cViewPr varScale="1">
        <p:scale>
          <a:sx n="66" d="100"/>
          <a:sy n="66" d="100"/>
        </p:scale>
        <p:origin x="4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4557A8-9C08-4C62-8688-C4B8FA228821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30163" y="1143000"/>
            <a:ext cx="6918326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FB99E-A572-4C00-B2FE-B5BCF69B92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7272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50885" rtl="0" eaLnBrk="1" latinLnBrk="0" hangingPunct="1">
      <a:defRPr sz="1248" kern="1200">
        <a:solidFill>
          <a:schemeClr val="tx1"/>
        </a:solidFill>
        <a:latin typeface="+mn-lt"/>
        <a:ea typeface="+mn-ea"/>
        <a:cs typeface="+mn-cs"/>
      </a:defRPr>
    </a:lvl1pPr>
    <a:lvl2pPr marL="475442" algn="l" defTabSz="950885" rtl="0" eaLnBrk="1" latinLnBrk="0" hangingPunct="1">
      <a:defRPr sz="1248" kern="1200">
        <a:solidFill>
          <a:schemeClr val="tx1"/>
        </a:solidFill>
        <a:latin typeface="+mn-lt"/>
        <a:ea typeface="+mn-ea"/>
        <a:cs typeface="+mn-cs"/>
      </a:defRPr>
    </a:lvl2pPr>
    <a:lvl3pPr marL="950885" algn="l" defTabSz="950885" rtl="0" eaLnBrk="1" latinLnBrk="0" hangingPunct="1">
      <a:defRPr sz="1248" kern="1200">
        <a:solidFill>
          <a:schemeClr val="tx1"/>
        </a:solidFill>
        <a:latin typeface="+mn-lt"/>
        <a:ea typeface="+mn-ea"/>
        <a:cs typeface="+mn-cs"/>
      </a:defRPr>
    </a:lvl3pPr>
    <a:lvl4pPr marL="1426327" algn="l" defTabSz="950885" rtl="0" eaLnBrk="1" latinLnBrk="0" hangingPunct="1">
      <a:defRPr sz="1248" kern="1200">
        <a:solidFill>
          <a:schemeClr val="tx1"/>
        </a:solidFill>
        <a:latin typeface="+mn-lt"/>
        <a:ea typeface="+mn-ea"/>
        <a:cs typeface="+mn-cs"/>
      </a:defRPr>
    </a:lvl4pPr>
    <a:lvl5pPr marL="1901769" algn="l" defTabSz="950885" rtl="0" eaLnBrk="1" latinLnBrk="0" hangingPunct="1">
      <a:defRPr sz="1248" kern="1200">
        <a:solidFill>
          <a:schemeClr val="tx1"/>
        </a:solidFill>
        <a:latin typeface="+mn-lt"/>
        <a:ea typeface="+mn-ea"/>
        <a:cs typeface="+mn-cs"/>
      </a:defRPr>
    </a:lvl5pPr>
    <a:lvl6pPr marL="2377211" algn="l" defTabSz="950885" rtl="0" eaLnBrk="1" latinLnBrk="0" hangingPunct="1">
      <a:defRPr sz="1248" kern="1200">
        <a:solidFill>
          <a:schemeClr val="tx1"/>
        </a:solidFill>
        <a:latin typeface="+mn-lt"/>
        <a:ea typeface="+mn-ea"/>
        <a:cs typeface="+mn-cs"/>
      </a:defRPr>
    </a:lvl6pPr>
    <a:lvl7pPr marL="2852654" algn="l" defTabSz="950885" rtl="0" eaLnBrk="1" latinLnBrk="0" hangingPunct="1">
      <a:defRPr sz="1248" kern="1200">
        <a:solidFill>
          <a:schemeClr val="tx1"/>
        </a:solidFill>
        <a:latin typeface="+mn-lt"/>
        <a:ea typeface="+mn-ea"/>
        <a:cs typeface="+mn-cs"/>
      </a:defRPr>
    </a:lvl7pPr>
    <a:lvl8pPr marL="3328096" algn="l" defTabSz="950885" rtl="0" eaLnBrk="1" latinLnBrk="0" hangingPunct="1">
      <a:defRPr sz="1248" kern="1200">
        <a:solidFill>
          <a:schemeClr val="tx1"/>
        </a:solidFill>
        <a:latin typeface="+mn-lt"/>
        <a:ea typeface="+mn-ea"/>
        <a:cs typeface="+mn-cs"/>
      </a:defRPr>
    </a:lvl8pPr>
    <a:lvl9pPr marL="3803538" algn="l" defTabSz="950885" rtl="0" eaLnBrk="1" latinLnBrk="0" hangingPunct="1">
      <a:defRPr sz="124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30163" y="1143000"/>
            <a:ext cx="6918326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BFB99E-A572-4C00-B2FE-B5BCF69B928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980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4091" y="942577"/>
            <a:ext cx="9684544" cy="2005142"/>
          </a:xfrm>
        </p:spPr>
        <p:txBody>
          <a:bodyPr anchor="b"/>
          <a:lstStyle>
            <a:lvl1pPr algn="ctr">
              <a:defRPr sz="50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4091" y="3025045"/>
            <a:ext cx="9684544" cy="1390533"/>
          </a:xfrm>
        </p:spPr>
        <p:txBody>
          <a:bodyPr/>
          <a:lstStyle>
            <a:lvl1pPr marL="0" indent="0" algn="ctr">
              <a:buNone/>
              <a:defRPr sz="2016"/>
            </a:lvl1pPr>
            <a:lvl2pPr marL="383957" indent="0" algn="ctr">
              <a:buNone/>
              <a:defRPr sz="1680"/>
            </a:lvl2pPr>
            <a:lvl3pPr marL="767913" indent="0" algn="ctr">
              <a:buNone/>
              <a:defRPr sz="1512"/>
            </a:lvl3pPr>
            <a:lvl4pPr marL="1151870" indent="0" algn="ctr">
              <a:buNone/>
              <a:defRPr sz="1344"/>
            </a:lvl4pPr>
            <a:lvl5pPr marL="1535826" indent="0" algn="ctr">
              <a:buNone/>
              <a:defRPr sz="1344"/>
            </a:lvl5pPr>
            <a:lvl6pPr marL="1919783" indent="0" algn="ctr">
              <a:buNone/>
              <a:defRPr sz="1344"/>
            </a:lvl6pPr>
            <a:lvl7pPr marL="2303739" indent="0" algn="ctr">
              <a:buNone/>
              <a:defRPr sz="1344"/>
            </a:lvl7pPr>
            <a:lvl8pPr marL="2687696" indent="0" algn="ctr">
              <a:buNone/>
              <a:defRPr sz="1344"/>
            </a:lvl8pPr>
            <a:lvl9pPr marL="3071652" indent="0" algn="ctr">
              <a:buNone/>
              <a:defRPr sz="134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400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4875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0669" y="306637"/>
            <a:ext cx="2784306" cy="488086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7750" y="306637"/>
            <a:ext cx="8191510" cy="488086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5365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27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025" y="1435864"/>
            <a:ext cx="11137225" cy="2395771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025" y="3854300"/>
            <a:ext cx="11137225" cy="1259879"/>
          </a:xfrm>
        </p:spPr>
        <p:txBody>
          <a:bodyPr/>
          <a:lstStyle>
            <a:lvl1pPr marL="0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1pPr>
            <a:lvl2pPr marL="383957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2pPr>
            <a:lvl3pPr marL="76791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3pPr>
            <a:lvl4pPr marL="1151870" indent="0">
              <a:buNone/>
              <a:defRPr sz="1344">
                <a:solidFill>
                  <a:schemeClr val="tx1">
                    <a:tint val="75000"/>
                  </a:schemeClr>
                </a:solidFill>
              </a:defRPr>
            </a:lvl4pPr>
            <a:lvl5pPr marL="1535826" indent="0">
              <a:buNone/>
              <a:defRPr sz="1344">
                <a:solidFill>
                  <a:schemeClr val="tx1">
                    <a:tint val="75000"/>
                  </a:schemeClr>
                </a:solidFill>
              </a:defRPr>
            </a:lvl5pPr>
            <a:lvl6pPr marL="1919783" indent="0">
              <a:buNone/>
              <a:defRPr sz="1344">
                <a:solidFill>
                  <a:schemeClr val="tx1">
                    <a:tint val="75000"/>
                  </a:schemeClr>
                </a:solidFill>
              </a:defRPr>
            </a:lvl6pPr>
            <a:lvl7pPr marL="2303739" indent="0">
              <a:buNone/>
              <a:defRPr sz="1344">
                <a:solidFill>
                  <a:schemeClr val="tx1">
                    <a:tint val="75000"/>
                  </a:schemeClr>
                </a:solidFill>
              </a:defRPr>
            </a:lvl7pPr>
            <a:lvl8pPr marL="2687696" indent="0">
              <a:buNone/>
              <a:defRPr sz="1344">
                <a:solidFill>
                  <a:schemeClr val="tx1">
                    <a:tint val="75000"/>
                  </a:schemeClr>
                </a:solidFill>
              </a:defRPr>
            </a:lvl8pPr>
            <a:lvl9pPr marL="3071652" indent="0">
              <a:buNone/>
              <a:defRPr sz="13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9238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7750" y="1533187"/>
            <a:ext cx="5487908" cy="365431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37067" y="1533187"/>
            <a:ext cx="5487908" cy="365431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0883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432" y="306638"/>
            <a:ext cx="11137225" cy="111322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9432" y="1411865"/>
            <a:ext cx="5462687" cy="691934"/>
          </a:xfrm>
        </p:spPr>
        <p:txBody>
          <a:bodyPr anchor="b"/>
          <a:lstStyle>
            <a:lvl1pPr marL="0" indent="0">
              <a:buNone/>
              <a:defRPr sz="2016" b="1"/>
            </a:lvl1pPr>
            <a:lvl2pPr marL="383957" indent="0">
              <a:buNone/>
              <a:defRPr sz="1680" b="1"/>
            </a:lvl2pPr>
            <a:lvl3pPr marL="767913" indent="0">
              <a:buNone/>
              <a:defRPr sz="1512" b="1"/>
            </a:lvl3pPr>
            <a:lvl4pPr marL="1151870" indent="0">
              <a:buNone/>
              <a:defRPr sz="1344" b="1"/>
            </a:lvl4pPr>
            <a:lvl5pPr marL="1535826" indent="0">
              <a:buNone/>
              <a:defRPr sz="1344" b="1"/>
            </a:lvl5pPr>
            <a:lvl6pPr marL="1919783" indent="0">
              <a:buNone/>
              <a:defRPr sz="1344" b="1"/>
            </a:lvl6pPr>
            <a:lvl7pPr marL="2303739" indent="0">
              <a:buNone/>
              <a:defRPr sz="1344" b="1"/>
            </a:lvl7pPr>
            <a:lvl8pPr marL="2687696" indent="0">
              <a:buNone/>
              <a:defRPr sz="1344" b="1"/>
            </a:lvl8pPr>
            <a:lvl9pPr marL="3071652" indent="0">
              <a:buNone/>
              <a:defRPr sz="13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9432" y="2103799"/>
            <a:ext cx="5462687" cy="30943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37067" y="1411865"/>
            <a:ext cx="5489590" cy="691934"/>
          </a:xfrm>
        </p:spPr>
        <p:txBody>
          <a:bodyPr anchor="b"/>
          <a:lstStyle>
            <a:lvl1pPr marL="0" indent="0">
              <a:buNone/>
              <a:defRPr sz="2016" b="1"/>
            </a:lvl1pPr>
            <a:lvl2pPr marL="383957" indent="0">
              <a:buNone/>
              <a:defRPr sz="1680" b="1"/>
            </a:lvl2pPr>
            <a:lvl3pPr marL="767913" indent="0">
              <a:buNone/>
              <a:defRPr sz="1512" b="1"/>
            </a:lvl3pPr>
            <a:lvl4pPr marL="1151870" indent="0">
              <a:buNone/>
              <a:defRPr sz="1344" b="1"/>
            </a:lvl4pPr>
            <a:lvl5pPr marL="1535826" indent="0">
              <a:buNone/>
              <a:defRPr sz="1344" b="1"/>
            </a:lvl5pPr>
            <a:lvl6pPr marL="1919783" indent="0">
              <a:buNone/>
              <a:defRPr sz="1344" b="1"/>
            </a:lvl6pPr>
            <a:lvl7pPr marL="2303739" indent="0">
              <a:buNone/>
              <a:defRPr sz="1344" b="1"/>
            </a:lvl7pPr>
            <a:lvl8pPr marL="2687696" indent="0">
              <a:buNone/>
              <a:defRPr sz="1344" b="1"/>
            </a:lvl8pPr>
            <a:lvl9pPr marL="3071652" indent="0">
              <a:buNone/>
              <a:defRPr sz="13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37067" y="2103799"/>
            <a:ext cx="5489590" cy="30943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524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671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790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432" y="383963"/>
            <a:ext cx="4164690" cy="1343872"/>
          </a:xfrm>
        </p:spPr>
        <p:txBody>
          <a:bodyPr anchor="b"/>
          <a:lstStyle>
            <a:lvl1pPr>
              <a:defRPr sz="26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9590" y="829255"/>
            <a:ext cx="6537067" cy="4092942"/>
          </a:xfrm>
        </p:spPr>
        <p:txBody>
          <a:bodyPr/>
          <a:lstStyle>
            <a:lvl1pPr>
              <a:defRPr sz="2687"/>
            </a:lvl1pPr>
            <a:lvl2pPr>
              <a:defRPr sz="2351"/>
            </a:lvl2pPr>
            <a:lvl3pPr>
              <a:defRPr sz="2016"/>
            </a:lvl3pPr>
            <a:lvl4pPr>
              <a:defRPr sz="1680"/>
            </a:lvl4pPr>
            <a:lvl5pPr>
              <a:defRPr sz="1680"/>
            </a:lvl5pPr>
            <a:lvl6pPr>
              <a:defRPr sz="1680"/>
            </a:lvl6pPr>
            <a:lvl7pPr>
              <a:defRPr sz="1680"/>
            </a:lvl7pPr>
            <a:lvl8pPr>
              <a:defRPr sz="1680"/>
            </a:lvl8pPr>
            <a:lvl9pPr>
              <a:defRPr sz="16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9432" y="1727835"/>
            <a:ext cx="4164690" cy="3201028"/>
          </a:xfrm>
        </p:spPr>
        <p:txBody>
          <a:bodyPr/>
          <a:lstStyle>
            <a:lvl1pPr marL="0" indent="0">
              <a:buNone/>
              <a:defRPr sz="1344"/>
            </a:lvl1pPr>
            <a:lvl2pPr marL="383957" indent="0">
              <a:buNone/>
              <a:defRPr sz="1176"/>
            </a:lvl2pPr>
            <a:lvl3pPr marL="767913" indent="0">
              <a:buNone/>
              <a:defRPr sz="1008"/>
            </a:lvl3pPr>
            <a:lvl4pPr marL="1151870" indent="0">
              <a:buNone/>
              <a:defRPr sz="840"/>
            </a:lvl4pPr>
            <a:lvl5pPr marL="1535826" indent="0">
              <a:buNone/>
              <a:defRPr sz="840"/>
            </a:lvl5pPr>
            <a:lvl6pPr marL="1919783" indent="0">
              <a:buNone/>
              <a:defRPr sz="840"/>
            </a:lvl6pPr>
            <a:lvl7pPr marL="2303739" indent="0">
              <a:buNone/>
              <a:defRPr sz="840"/>
            </a:lvl7pPr>
            <a:lvl8pPr marL="2687696" indent="0">
              <a:buNone/>
              <a:defRPr sz="840"/>
            </a:lvl8pPr>
            <a:lvl9pPr marL="3071652" indent="0">
              <a:buNone/>
              <a:defRPr sz="8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267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432" y="383963"/>
            <a:ext cx="4164690" cy="1343872"/>
          </a:xfrm>
        </p:spPr>
        <p:txBody>
          <a:bodyPr anchor="b"/>
          <a:lstStyle>
            <a:lvl1pPr>
              <a:defRPr sz="26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89590" y="829255"/>
            <a:ext cx="6537067" cy="4092942"/>
          </a:xfrm>
        </p:spPr>
        <p:txBody>
          <a:bodyPr anchor="t"/>
          <a:lstStyle>
            <a:lvl1pPr marL="0" indent="0">
              <a:buNone/>
              <a:defRPr sz="2687"/>
            </a:lvl1pPr>
            <a:lvl2pPr marL="383957" indent="0">
              <a:buNone/>
              <a:defRPr sz="2351"/>
            </a:lvl2pPr>
            <a:lvl3pPr marL="767913" indent="0">
              <a:buNone/>
              <a:defRPr sz="2016"/>
            </a:lvl3pPr>
            <a:lvl4pPr marL="1151870" indent="0">
              <a:buNone/>
              <a:defRPr sz="1680"/>
            </a:lvl4pPr>
            <a:lvl5pPr marL="1535826" indent="0">
              <a:buNone/>
              <a:defRPr sz="1680"/>
            </a:lvl5pPr>
            <a:lvl6pPr marL="1919783" indent="0">
              <a:buNone/>
              <a:defRPr sz="1680"/>
            </a:lvl6pPr>
            <a:lvl7pPr marL="2303739" indent="0">
              <a:buNone/>
              <a:defRPr sz="1680"/>
            </a:lvl7pPr>
            <a:lvl8pPr marL="2687696" indent="0">
              <a:buNone/>
              <a:defRPr sz="1680"/>
            </a:lvl8pPr>
            <a:lvl9pPr marL="3071652" indent="0">
              <a:buNone/>
              <a:defRPr sz="168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9432" y="1727835"/>
            <a:ext cx="4164690" cy="3201028"/>
          </a:xfrm>
        </p:spPr>
        <p:txBody>
          <a:bodyPr/>
          <a:lstStyle>
            <a:lvl1pPr marL="0" indent="0">
              <a:buNone/>
              <a:defRPr sz="1344"/>
            </a:lvl1pPr>
            <a:lvl2pPr marL="383957" indent="0">
              <a:buNone/>
              <a:defRPr sz="1176"/>
            </a:lvl2pPr>
            <a:lvl3pPr marL="767913" indent="0">
              <a:buNone/>
              <a:defRPr sz="1008"/>
            </a:lvl3pPr>
            <a:lvl4pPr marL="1151870" indent="0">
              <a:buNone/>
              <a:defRPr sz="840"/>
            </a:lvl4pPr>
            <a:lvl5pPr marL="1535826" indent="0">
              <a:buNone/>
              <a:defRPr sz="840"/>
            </a:lvl5pPr>
            <a:lvl6pPr marL="1919783" indent="0">
              <a:buNone/>
              <a:defRPr sz="840"/>
            </a:lvl6pPr>
            <a:lvl7pPr marL="2303739" indent="0">
              <a:buNone/>
              <a:defRPr sz="840"/>
            </a:lvl7pPr>
            <a:lvl8pPr marL="2687696" indent="0">
              <a:buNone/>
              <a:defRPr sz="840"/>
            </a:lvl8pPr>
            <a:lvl9pPr marL="3071652" indent="0">
              <a:buNone/>
              <a:defRPr sz="8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2987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7750" y="306638"/>
            <a:ext cx="11137225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750" y="1533187"/>
            <a:ext cx="11137225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750" y="5338158"/>
            <a:ext cx="2905363" cy="306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BE5D3-88AA-472C-8759-54A64E04400C}" type="datetimeFigureOut">
              <a:rPr lang="zh-CN" altLang="en-US" smtClean="0"/>
              <a:t>2021/10/21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77340" y="5338158"/>
            <a:ext cx="4358045" cy="306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19612" y="5338158"/>
            <a:ext cx="2905363" cy="306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BE9C1-55C1-4FFB-B072-F6600F3501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909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810B5B52-D21F-4E01-81B3-A0A2B3B39D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13734" y="336073"/>
            <a:ext cx="3829683" cy="385145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C496074-51D8-4C48-80F7-C0E0504285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67917" y="336073"/>
            <a:ext cx="3829683" cy="385145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4B01F50-2E3D-4CAC-94AD-8650160548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9966" y="230031"/>
            <a:ext cx="3829683" cy="385145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FAC4E1A-C656-4F46-A5E2-C5C1E34E9927}"/>
              </a:ext>
            </a:extLst>
          </p:cNvPr>
          <p:cNvSpPr txBox="1"/>
          <p:nvPr/>
        </p:nvSpPr>
        <p:spPr>
          <a:xfrm>
            <a:off x="471685" y="140915"/>
            <a:ext cx="336117" cy="38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A</a:t>
            </a:r>
            <a:endParaRPr lang="zh-CN" altLang="en-US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4D1470C-8BA3-40E8-82A3-A0562BCC7ACE}"/>
              </a:ext>
            </a:extLst>
          </p:cNvPr>
          <p:cNvSpPr txBox="1"/>
          <p:nvPr/>
        </p:nvSpPr>
        <p:spPr>
          <a:xfrm>
            <a:off x="4424790" y="114787"/>
            <a:ext cx="267826" cy="38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B</a:t>
            </a:r>
            <a:endParaRPr lang="zh-CN" altLang="en-US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4668EAB-EE87-44B8-B6D9-23606EDFA116}"/>
              </a:ext>
            </a:extLst>
          </p:cNvPr>
          <p:cNvSpPr txBox="1"/>
          <p:nvPr/>
        </p:nvSpPr>
        <p:spPr>
          <a:xfrm>
            <a:off x="8450733" y="108257"/>
            <a:ext cx="234369" cy="38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/>
              <a:t>C</a:t>
            </a:r>
            <a:endParaRPr lang="zh-CN" altLang="en-US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DDA2D95-3963-EE47-88DB-10877BE9571B}"/>
              </a:ext>
            </a:extLst>
          </p:cNvPr>
          <p:cNvSpPr/>
          <p:nvPr/>
        </p:nvSpPr>
        <p:spPr>
          <a:xfrm>
            <a:off x="365102" y="4441246"/>
            <a:ext cx="1203249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kern="100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S6. </a:t>
            </a:r>
            <a:r>
              <a:rPr lang="en-US" sz="1200" kern="100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Validation of</a:t>
            </a:r>
            <a:r>
              <a:rPr lang="en-US" sz="1200" b="1" kern="100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kern="100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metabolites markers for pairwise discriminations of </a:t>
            </a:r>
            <a:r>
              <a:rPr lang="en-US" sz="1200" kern="100" dirty="0"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CRC, CRA and NC groups</a:t>
            </a:r>
            <a:r>
              <a:rPr lang="en-US" sz="1200" kern="100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by random forest model with 10-fold cross validation.</a:t>
            </a:r>
            <a:r>
              <a:rPr lang="en-US" sz="1200" kern="100" dirty="0"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b="1" kern="100" dirty="0"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(A)</a:t>
            </a:r>
            <a:r>
              <a:rPr lang="en-US" sz="1200" kern="100" dirty="0"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200" kern="100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Receiver operating characteristic (ROC) analysis for the 20 metabolites markers discriminating CRC from NC using random forest model with 10-fold cross validation. </a:t>
            </a:r>
            <a:r>
              <a:rPr lang="en-US" sz="1200" b="1" kern="100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(B)</a:t>
            </a:r>
            <a:r>
              <a:rPr lang="en-US" sz="1200" kern="100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ROC analysis for the 11 metabolites markers discriminating CRC from CRA using random forest model with 10-fold cross validation. </a:t>
            </a:r>
            <a:r>
              <a:rPr lang="en-US" sz="1200" b="1" kern="100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(C)</a:t>
            </a:r>
            <a:r>
              <a:rPr lang="en-US" sz="1200" kern="100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 ROC analysis for the 13 metabolites markers discriminating CRA from NC using random forest model with 10-fold cross validation. Here the ROC curves were generated by averaging the results for 10-fold cross validation. </a:t>
            </a:r>
            <a:r>
              <a:rPr lang="en-HK" sz="1200" kern="0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CRC; colorectal cancer, CRA; colorectal adenoma, NC; normal control. </a:t>
            </a:r>
            <a:endParaRPr lang="en-CA" sz="1200" kern="100" dirty="0">
              <a:latin typeface="DengXian" panose="02010600030101010101" pitchFamily="2" charset="-122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9C71B27-B361-5F42-B835-0F808A5CDD67}"/>
              </a:ext>
            </a:extLst>
          </p:cNvPr>
          <p:cNvSpPr/>
          <p:nvPr/>
        </p:nvSpPr>
        <p:spPr>
          <a:xfrm>
            <a:off x="429966" y="1375954"/>
            <a:ext cx="178057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31A72CB-677F-234A-AD17-1AA88641DC48}"/>
              </a:ext>
            </a:extLst>
          </p:cNvPr>
          <p:cNvSpPr/>
          <p:nvPr/>
        </p:nvSpPr>
        <p:spPr>
          <a:xfrm>
            <a:off x="4462419" y="1521249"/>
            <a:ext cx="178057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5C38922-0F1D-BA48-9925-8C401F67DFA0}"/>
              </a:ext>
            </a:extLst>
          </p:cNvPr>
          <p:cNvSpPr/>
          <p:nvPr/>
        </p:nvSpPr>
        <p:spPr>
          <a:xfrm>
            <a:off x="8567084" y="1521249"/>
            <a:ext cx="178057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3BA406E-80EA-2D48-8424-8A198BEA0D79}"/>
              </a:ext>
            </a:extLst>
          </p:cNvPr>
          <p:cNvSpPr/>
          <p:nvPr/>
        </p:nvSpPr>
        <p:spPr>
          <a:xfrm rot="16200000">
            <a:off x="2432619" y="3206421"/>
            <a:ext cx="162224" cy="1587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CDB22D8-C2C5-8C43-B94A-1661F7426EE8}"/>
              </a:ext>
            </a:extLst>
          </p:cNvPr>
          <p:cNvSpPr/>
          <p:nvPr/>
        </p:nvSpPr>
        <p:spPr>
          <a:xfrm rot="16200000">
            <a:off x="6362964" y="3305351"/>
            <a:ext cx="162224" cy="1587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D793DD-FE4E-754F-8227-268D3E9A1933}"/>
              </a:ext>
            </a:extLst>
          </p:cNvPr>
          <p:cNvSpPr/>
          <p:nvPr/>
        </p:nvSpPr>
        <p:spPr>
          <a:xfrm rot="16200000">
            <a:off x="6515364" y="3457751"/>
            <a:ext cx="162224" cy="1587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B29B73A-5DCD-554E-B66E-5A77A38353DD}"/>
              </a:ext>
            </a:extLst>
          </p:cNvPr>
          <p:cNvSpPr/>
          <p:nvPr/>
        </p:nvSpPr>
        <p:spPr>
          <a:xfrm rot="16200000">
            <a:off x="10528565" y="3312599"/>
            <a:ext cx="162224" cy="15879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F40DF2-9B48-A943-B0C9-A4CBB8FF21FA}"/>
              </a:ext>
            </a:extLst>
          </p:cNvPr>
          <p:cNvSpPr txBox="1"/>
          <p:nvPr/>
        </p:nvSpPr>
        <p:spPr>
          <a:xfrm rot="16200000">
            <a:off x="-626257" y="2042830"/>
            <a:ext cx="22904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True Positive Percentage (%)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FAA8207-CDD2-B34A-A552-8644CC2AC416}"/>
              </a:ext>
            </a:extLst>
          </p:cNvPr>
          <p:cNvSpPr txBox="1"/>
          <p:nvPr/>
        </p:nvSpPr>
        <p:spPr>
          <a:xfrm rot="16200000">
            <a:off x="3391156" y="1893110"/>
            <a:ext cx="22904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True Positive Percentage (%)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9088C7-EA6A-1D4E-8A35-ECCB4C38225F}"/>
              </a:ext>
            </a:extLst>
          </p:cNvPr>
          <p:cNvSpPr txBox="1"/>
          <p:nvPr/>
        </p:nvSpPr>
        <p:spPr>
          <a:xfrm rot="16200000">
            <a:off x="7421835" y="2038406"/>
            <a:ext cx="22904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True Positive Percentage (%)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7C46413-55DE-9146-AB94-C1ED97C23431}"/>
              </a:ext>
            </a:extLst>
          </p:cNvPr>
          <p:cNvSpPr txBox="1"/>
          <p:nvPr/>
        </p:nvSpPr>
        <p:spPr>
          <a:xfrm>
            <a:off x="1623409" y="3902773"/>
            <a:ext cx="23332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False Positive Percentage (%)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1993C-7030-9A48-B849-2CA388B5128A}"/>
              </a:ext>
            </a:extLst>
          </p:cNvPr>
          <p:cNvSpPr txBox="1"/>
          <p:nvPr/>
        </p:nvSpPr>
        <p:spPr>
          <a:xfrm>
            <a:off x="5503862" y="3983438"/>
            <a:ext cx="23332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False Positive Percentage (%)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A932014-ABE7-F347-B3E9-C8EFD7683477}"/>
              </a:ext>
            </a:extLst>
          </p:cNvPr>
          <p:cNvSpPr txBox="1"/>
          <p:nvPr/>
        </p:nvSpPr>
        <p:spPr>
          <a:xfrm>
            <a:off x="9650891" y="3985143"/>
            <a:ext cx="23332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False Positive Percentage (%)</a:t>
            </a:r>
          </a:p>
        </p:txBody>
      </p:sp>
    </p:spTree>
    <p:extLst>
      <p:ext uri="{BB962C8B-B14F-4D97-AF65-F5344CB8AC3E}">
        <p14:creationId xmlns:p14="http://schemas.microsoft.com/office/powerpoint/2010/main" val="39727026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426</TotalTime>
  <Words>158</Words>
  <Application>Microsoft Office PowerPoint</Application>
  <PresentationFormat>Custom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等线</vt:lpstr>
      <vt:lpstr>等线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Changan Liu</dc:creator>
  <cp:lastModifiedBy>Jun Yu (MEDT)</cp:lastModifiedBy>
  <cp:revision>57</cp:revision>
  <dcterms:created xsi:type="dcterms:W3CDTF">2020-10-05T01:00:00Z</dcterms:created>
  <dcterms:modified xsi:type="dcterms:W3CDTF">2021-10-21T15:18:21Z</dcterms:modified>
</cp:coreProperties>
</file>