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"/>
  </p:notesMasterIdLst>
  <p:sldIdLst>
    <p:sldId id="256" r:id="rId2"/>
  </p:sldIdLst>
  <p:sldSz cx="1187926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75" autoAdjust="0"/>
  </p:normalViewPr>
  <p:slideViewPr>
    <p:cSldViewPr snapToGrid="0">
      <p:cViewPr varScale="1">
        <p:scale>
          <a:sx n="48" d="100"/>
          <a:sy n="48" d="100"/>
        </p:scale>
        <p:origin x="30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57A8-9C08-4C62-8688-C4B8FA228821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1143000"/>
            <a:ext cx="242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FB99E-A572-4C00-B2FE-B5BCF69B92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1pPr>
    <a:lvl2pPr marL="531090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2pPr>
    <a:lvl3pPr marL="1062181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3pPr>
    <a:lvl4pPr marL="1593273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4pPr>
    <a:lvl5pPr marL="2124364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5pPr>
    <a:lvl6pPr marL="2655454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6pPr>
    <a:lvl7pPr marL="3186545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7pPr>
    <a:lvl8pPr marL="3717635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8pPr>
    <a:lvl9pPr marL="4248727" algn="l" defTabSz="1062181" rtl="0" eaLnBrk="1" latinLnBrk="0" hangingPunct="1">
      <a:defRPr sz="139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7738" y="1143000"/>
            <a:ext cx="24225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FB99E-A572-4C00-B2FE-B5BCF69B92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8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945" y="2474395"/>
            <a:ext cx="10097374" cy="5263774"/>
          </a:xfrm>
        </p:spPr>
        <p:txBody>
          <a:bodyPr anchor="b"/>
          <a:lstStyle>
            <a:lvl1pPr algn="ctr">
              <a:defRPr sz="77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08" y="7941160"/>
            <a:ext cx="8909447" cy="3650342"/>
          </a:xfrm>
        </p:spPr>
        <p:txBody>
          <a:bodyPr/>
          <a:lstStyle>
            <a:lvl1pPr marL="0" indent="0" algn="ctr">
              <a:buNone/>
              <a:defRPr sz="3118"/>
            </a:lvl1pPr>
            <a:lvl2pPr marL="593949" indent="0" algn="ctr">
              <a:buNone/>
              <a:defRPr sz="2598"/>
            </a:lvl2pPr>
            <a:lvl3pPr marL="1187897" indent="0" algn="ctr">
              <a:buNone/>
              <a:defRPr sz="2338"/>
            </a:lvl3pPr>
            <a:lvl4pPr marL="1781846" indent="0" algn="ctr">
              <a:buNone/>
              <a:defRPr sz="2079"/>
            </a:lvl4pPr>
            <a:lvl5pPr marL="2375794" indent="0" algn="ctr">
              <a:buNone/>
              <a:defRPr sz="2079"/>
            </a:lvl5pPr>
            <a:lvl6pPr marL="2969743" indent="0" algn="ctr">
              <a:buNone/>
              <a:defRPr sz="2079"/>
            </a:lvl6pPr>
            <a:lvl7pPr marL="3563691" indent="0" algn="ctr">
              <a:buNone/>
              <a:defRPr sz="2079"/>
            </a:lvl7pPr>
            <a:lvl8pPr marL="4157640" indent="0" algn="ctr">
              <a:buNone/>
              <a:defRPr sz="2079"/>
            </a:lvl8pPr>
            <a:lvl9pPr marL="4751588" indent="0" algn="ctr">
              <a:buNone/>
              <a:defRPr sz="207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96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1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1098" y="804966"/>
            <a:ext cx="2561466" cy="128129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6700" y="804966"/>
            <a:ext cx="7535907" cy="128129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846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24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513" y="3769342"/>
            <a:ext cx="10245864" cy="6289229"/>
          </a:xfrm>
        </p:spPr>
        <p:txBody>
          <a:bodyPr anchor="b"/>
          <a:lstStyle>
            <a:lvl1pPr>
              <a:defRPr sz="779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513" y="10118069"/>
            <a:ext cx="10245864" cy="3307357"/>
          </a:xfrm>
        </p:spPr>
        <p:txBody>
          <a:bodyPr/>
          <a:lstStyle>
            <a:lvl1pPr marL="0" indent="0">
              <a:buNone/>
              <a:defRPr sz="3118">
                <a:solidFill>
                  <a:schemeClr val="tx1"/>
                </a:solidFill>
              </a:defRPr>
            </a:lvl1pPr>
            <a:lvl2pPr marL="593949" indent="0">
              <a:buNone/>
              <a:defRPr sz="2598">
                <a:solidFill>
                  <a:schemeClr val="tx1">
                    <a:tint val="75000"/>
                  </a:schemeClr>
                </a:solidFill>
              </a:defRPr>
            </a:lvl2pPr>
            <a:lvl3pPr marL="1187897" indent="0">
              <a:buNone/>
              <a:defRPr sz="2338">
                <a:solidFill>
                  <a:schemeClr val="tx1">
                    <a:tint val="75000"/>
                  </a:schemeClr>
                </a:solidFill>
              </a:defRPr>
            </a:lvl3pPr>
            <a:lvl4pPr marL="1781846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4pPr>
            <a:lvl5pPr marL="2375794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5pPr>
            <a:lvl6pPr marL="2969743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6pPr>
            <a:lvl7pPr marL="3563691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7pPr>
            <a:lvl8pPr marL="4157640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8pPr>
            <a:lvl9pPr marL="4751588" indent="0">
              <a:buNone/>
              <a:defRPr sz="20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667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6699" y="4024827"/>
            <a:ext cx="5048687" cy="95930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3877" y="4024827"/>
            <a:ext cx="5048687" cy="95930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30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804969"/>
            <a:ext cx="10245864" cy="2922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248" y="3706342"/>
            <a:ext cx="5025484" cy="1816421"/>
          </a:xfrm>
        </p:spPr>
        <p:txBody>
          <a:bodyPr anchor="b"/>
          <a:lstStyle>
            <a:lvl1pPr marL="0" indent="0">
              <a:buNone/>
              <a:defRPr sz="3118" b="1"/>
            </a:lvl1pPr>
            <a:lvl2pPr marL="593949" indent="0">
              <a:buNone/>
              <a:defRPr sz="2598" b="1"/>
            </a:lvl2pPr>
            <a:lvl3pPr marL="1187897" indent="0">
              <a:buNone/>
              <a:defRPr sz="2338" b="1"/>
            </a:lvl3pPr>
            <a:lvl4pPr marL="1781846" indent="0">
              <a:buNone/>
              <a:defRPr sz="2079" b="1"/>
            </a:lvl4pPr>
            <a:lvl5pPr marL="2375794" indent="0">
              <a:buNone/>
              <a:defRPr sz="2079" b="1"/>
            </a:lvl5pPr>
            <a:lvl6pPr marL="2969743" indent="0">
              <a:buNone/>
              <a:defRPr sz="2079" b="1"/>
            </a:lvl6pPr>
            <a:lvl7pPr marL="3563691" indent="0">
              <a:buNone/>
              <a:defRPr sz="2079" b="1"/>
            </a:lvl7pPr>
            <a:lvl8pPr marL="4157640" indent="0">
              <a:buNone/>
              <a:defRPr sz="2079" b="1"/>
            </a:lvl8pPr>
            <a:lvl9pPr marL="4751588" indent="0">
              <a:buNone/>
              <a:defRPr sz="207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48" y="5522763"/>
            <a:ext cx="5025484" cy="81231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3878" y="3706342"/>
            <a:ext cx="5050234" cy="1816421"/>
          </a:xfrm>
        </p:spPr>
        <p:txBody>
          <a:bodyPr anchor="b"/>
          <a:lstStyle>
            <a:lvl1pPr marL="0" indent="0">
              <a:buNone/>
              <a:defRPr sz="3118" b="1"/>
            </a:lvl1pPr>
            <a:lvl2pPr marL="593949" indent="0">
              <a:buNone/>
              <a:defRPr sz="2598" b="1"/>
            </a:lvl2pPr>
            <a:lvl3pPr marL="1187897" indent="0">
              <a:buNone/>
              <a:defRPr sz="2338" b="1"/>
            </a:lvl3pPr>
            <a:lvl4pPr marL="1781846" indent="0">
              <a:buNone/>
              <a:defRPr sz="2079" b="1"/>
            </a:lvl4pPr>
            <a:lvl5pPr marL="2375794" indent="0">
              <a:buNone/>
              <a:defRPr sz="2079" b="1"/>
            </a:lvl5pPr>
            <a:lvl6pPr marL="2969743" indent="0">
              <a:buNone/>
              <a:defRPr sz="2079" b="1"/>
            </a:lvl6pPr>
            <a:lvl7pPr marL="3563691" indent="0">
              <a:buNone/>
              <a:defRPr sz="2079" b="1"/>
            </a:lvl7pPr>
            <a:lvl8pPr marL="4157640" indent="0">
              <a:buNone/>
              <a:defRPr sz="2079" b="1"/>
            </a:lvl8pPr>
            <a:lvl9pPr marL="4751588" indent="0">
              <a:buNone/>
              <a:defRPr sz="207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3878" y="5522763"/>
            <a:ext cx="5050234" cy="81231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7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69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65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1007957"/>
            <a:ext cx="3831372" cy="3527848"/>
          </a:xfrm>
        </p:spPr>
        <p:txBody>
          <a:bodyPr anchor="b"/>
          <a:lstStyle>
            <a:lvl1pPr>
              <a:defRPr sz="4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234" y="2176910"/>
            <a:ext cx="6013877" cy="10744538"/>
          </a:xfrm>
        </p:spPr>
        <p:txBody>
          <a:bodyPr/>
          <a:lstStyle>
            <a:lvl1pPr>
              <a:defRPr sz="4157"/>
            </a:lvl1pPr>
            <a:lvl2pPr>
              <a:defRPr sz="3637"/>
            </a:lvl2pPr>
            <a:lvl3pPr>
              <a:defRPr sz="3118"/>
            </a:lvl3pPr>
            <a:lvl4pPr>
              <a:defRPr sz="2598"/>
            </a:lvl4pPr>
            <a:lvl5pPr>
              <a:defRPr sz="2598"/>
            </a:lvl5pPr>
            <a:lvl6pPr>
              <a:defRPr sz="2598"/>
            </a:lvl6pPr>
            <a:lvl7pPr>
              <a:defRPr sz="2598"/>
            </a:lvl7pPr>
            <a:lvl8pPr>
              <a:defRPr sz="2598"/>
            </a:lvl8pPr>
            <a:lvl9pPr>
              <a:defRPr sz="25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4535805"/>
            <a:ext cx="3831372" cy="8403140"/>
          </a:xfrm>
        </p:spPr>
        <p:txBody>
          <a:bodyPr/>
          <a:lstStyle>
            <a:lvl1pPr marL="0" indent="0">
              <a:buNone/>
              <a:defRPr sz="2079"/>
            </a:lvl1pPr>
            <a:lvl2pPr marL="593949" indent="0">
              <a:buNone/>
              <a:defRPr sz="1819"/>
            </a:lvl2pPr>
            <a:lvl3pPr marL="1187897" indent="0">
              <a:buNone/>
              <a:defRPr sz="1559"/>
            </a:lvl3pPr>
            <a:lvl4pPr marL="1781846" indent="0">
              <a:buNone/>
              <a:defRPr sz="1299"/>
            </a:lvl4pPr>
            <a:lvl5pPr marL="2375794" indent="0">
              <a:buNone/>
              <a:defRPr sz="1299"/>
            </a:lvl5pPr>
            <a:lvl6pPr marL="2969743" indent="0">
              <a:buNone/>
              <a:defRPr sz="1299"/>
            </a:lvl6pPr>
            <a:lvl7pPr marL="3563691" indent="0">
              <a:buNone/>
              <a:defRPr sz="1299"/>
            </a:lvl7pPr>
            <a:lvl8pPr marL="4157640" indent="0">
              <a:buNone/>
              <a:defRPr sz="1299"/>
            </a:lvl8pPr>
            <a:lvl9pPr marL="4751588" indent="0">
              <a:buNone/>
              <a:defRPr sz="12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31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1007957"/>
            <a:ext cx="3831372" cy="3527848"/>
          </a:xfrm>
        </p:spPr>
        <p:txBody>
          <a:bodyPr anchor="b"/>
          <a:lstStyle>
            <a:lvl1pPr>
              <a:defRPr sz="415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0234" y="2176910"/>
            <a:ext cx="6013877" cy="10744538"/>
          </a:xfrm>
        </p:spPr>
        <p:txBody>
          <a:bodyPr anchor="t"/>
          <a:lstStyle>
            <a:lvl1pPr marL="0" indent="0">
              <a:buNone/>
              <a:defRPr sz="4157"/>
            </a:lvl1pPr>
            <a:lvl2pPr marL="593949" indent="0">
              <a:buNone/>
              <a:defRPr sz="3637"/>
            </a:lvl2pPr>
            <a:lvl3pPr marL="1187897" indent="0">
              <a:buNone/>
              <a:defRPr sz="3118"/>
            </a:lvl3pPr>
            <a:lvl4pPr marL="1781846" indent="0">
              <a:buNone/>
              <a:defRPr sz="2598"/>
            </a:lvl4pPr>
            <a:lvl5pPr marL="2375794" indent="0">
              <a:buNone/>
              <a:defRPr sz="2598"/>
            </a:lvl5pPr>
            <a:lvl6pPr marL="2969743" indent="0">
              <a:buNone/>
              <a:defRPr sz="2598"/>
            </a:lvl6pPr>
            <a:lvl7pPr marL="3563691" indent="0">
              <a:buNone/>
              <a:defRPr sz="2598"/>
            </a:lvl7pPr>
            <a:lvl8pPr marL="4157640" indent="0">
              <a:buNone/>
              <a:defRPr sz="2598"/>
            </a:lvl8pPr>
            <a:lvl9pPr marL="4751588" indent="0">
              <a:buNone/>
              <a:defRPr sz="259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4535805"/>
            <a:ext cx="3831372" cy="8403140"/>
          </a:xfrm>
        </p:spPr>
        <p:txBody>
          <a:bodyPr/>
          <a:lstStyle>
            <a:lvl1pPr marL="0" indent="0">
              <a:buNone/>
              <a:defRPr sz="2079"/>
            </a:lvl1pPr>
            <a:lvl2pPr marL="593949" indent="0">
              <a:buNone/>
              <a:defRPr sz="1819"/>
            </a:lvl2pPr>
            <a:lvl3pPr marL="1187897" indent="0">
              <a:buNone/>
              <a:defRPr sz="1559"/>
            </a:lvl3pPr>
            <a:lvl4pPr marL="1781846" indent="0">
              <a:buNone/>
              <a:defRPr sz="1299"/>
            </a:lvl4pPr>
            <a:lvl5pPr marL="2375794" indent="0">
              <a:buNone/>
              <a:defRPr sz="1299"/>
            </a:lvl5pPr>
            <a:lvl6pPr marL="2969743" indent="0">
              <a:buNone/>
              <a:defRPr sz="1299"/>
            </a:lvl6pPr>
            <a:lvl7pPr marL="3563691" indent="0">
              <a:buNone/>
              <a:defRPr sz="1299"/>
            </a:lvl7pPr>
            <a:lvl8pPr marL="4157640" indent="0">
              <a:buNone/>
              <a:defRPr sz="1299"/>
            </a:lvl8pPr>
            <a:lvl9pPr marL="4751588" indent="0">
              <a:buNone/>
              <a:defRPr sz="12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6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700" y="804969"/>
            <a:ext cx="10245864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700" y="4024827"/>
            <a:ext cx="10245864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699" y="14013401"/>
            <a:ext cx="2672834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E5D3-88AA-472C-8759-54A64E04400C}" type="datetimeFigureOut">
              <a:rPr lang="zh-CN" altLang="en-US" smtClean="0"/>
              <a:t>2021/10/24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5006" y="14013401"/>
            <a:ext cx="4009251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9730" y="14013401"/>
            <a:ext cx="2672834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05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1187897" rtl="0" eaLnBrk="1" latinLnBrk="0" hangingPunct="1">
        <a:lnSpc>
          <a:spcPct val="90000"/>
        </a:lnSpc>
        <a:spcBef>
          <a:spcPct val="0"/>
        </a:spcBef>
        <a:buNone/>
        <a:defRPr sz="57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74" indent="-296974" algn="l" defTabSz="1187897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Char char="•"/>
        <a:defRPr sz="3637" kern="1200">
          <a:solidFill>
            <a:schemeClr val="tx1"/>
          </a:solidFill>
          <a:latin typeface="+mn-lt"/>
          <a:ea typeface="+mn-ea"/>
          <a:cs typeface="+mn-cs"/>
        </a:defRPr>
      </a:lvl1pPr>
      <a:lvl2pPr marL="890923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484871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2078820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672768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717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665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614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562" indent="-296974" algn="l" defTabSz="1187897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49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897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846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794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743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691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640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588" algn="l" defTabSz="1187897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C30252B0-DB1A-4C3B-A094-F12BF2A36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98908" y="7742445"/>
            <a:ext cx="3542280" cy="340745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88A7A5E-E36E-4AA6-B239-D396932A6B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1530" y="7758055"/>
            <a:ext cx="3543903" cy="3398242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A5B259D-9C61-4E42-9391-FF5C326749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3240" y="7750323"/>
            <a:ext cx="3495659" cy="339958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A49F251-1A08-4070-BB5F-8D246B4747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27600" y="4284312"/>
            <a:ext cx="3550307" cy="3404381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5546C35A-A788-49BC-BB64-0EF5B9F766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6568" y="4288668"/>
            <a:ext cx="3550307" cy="337692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5E36EE5-D444-4A46-9074-BC61A8FB96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58" y="4219956"/>
            <a:ext cx="3508822" cy="343282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FCD2888-69A9-411E-B2D6-D81BB3B5C1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7527" y="650378"/>
            <a:ext cx="3540531" cy="337692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02AF9C25-9E51-4798-9588-D8A96F7F11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00099" y="631251"/>
            <a:ext cx="3550307" cy="3415179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DC4FFC2F-9DEF-4EAD-8C88-6F88692B6C0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576" y="515656"/>
            <a:ext cx="3533659" cy="3473128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CEB5F67B-5469-461B-B404-B173D0992A40}"/>
              </a:ext>
            </a:extLst>
          </p:cNvPr>
          <p:cNvSpPr txBox="1"/>
          <p:nvPr/>
        </p:nvSpPr>
        <p:spPr>
          <a:xfrm>
            <a:off x="760572" y="259110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5DB23A9-8906-4CE1-BA60-8A937AE37977}"/>
              </a:ext>
            </a:extLst>
          </p:cNvPr>
          <p:cNvSpPr txBox="1"/>
          <p:nvPr/>
        </p:nvSpPr>
        <p:spPr>
          <a:xfrm>
            <a:off x="4268895" y="251211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6CD6DFA-F84E-4B6D-B788-0FEF33EAAC36}"/>
              </a:ext>
            </a:extLst>
          </p:cNvPr>
          <p:cNvSpPr txBox="1"/>
          <p:nvPr/>
        </p:nvSpPr>
        <p:spPr>
          <a:xfrm>
            <a:off x="7678243" y="314337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</a:t>
            </a:r>
            <a:endParaRPr lang="zh-CN" altLang="en-US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F1EACFD-067F-428A-8198-C75DE3ABC444}"/>
              </a:ext>
            </a:extLst>
          </p:cNvPr>
          <p:cNvSpPr txBox="1"/>
          <p:nvPr/>
        </p:nvSpPr>
        <p:spPr>
          <a:xfrm>
            <a:off x="624278" y="4143332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D</a:t>
            </a:r>
            <a:endParaRPr lang="zh-CN" altLang="en-US" b="1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BEE10CE-1DEE-4A1D-B232-33346BB092A9}"/>
              </a:ext>
            </a:extLst>
          </p:cNvPr>
          <p:cNvSpPr txBox="1"/>
          <p:nvPr/>
        </p:nvSpPr>
        <p:spPr>
          <a:xfrm>
            <a:off x="4222280" y="4143187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E</a:t>
            </a:r>
            <a:endParaRPr lang="zh-CN" altLang="en-US" b="1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C552F6E-4E9C-44F6-9C87-3C39C32276F4}"/>
              </a:ext>
            </a:extLst>
          </p:cNvPr>
          <p:cNvSpPr txBox="1"/>
          <p:nvPr/>
        </p:nvSpPr>
        <p:spPr>
          <a:xfrm>
            <a:off x="7711439" y="4065696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F</a:t>
            </a:r>
            <a:endParaRPr lang="zh-CN" altLang="en-US" b="1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8C5DEFF-9AED-4F5A-B701-873E8C28716E}"/>
              </a:ext>
            </a:extLst>
          </p:cNvPr>
          <p:cNvSpPr txBox="1"/>
          <p:nvPr/>
        </p:nvSpPr>
        <p:spPr>
          <a:xfrm>
            <a:off x="680774" y="7699548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G</a:t>
            </a:r>
            <a:endParaRPr lang="zh-CN" altLang="en-US" b="1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E61E6FF-B493-402F-B6C7-90C9898FC332}"/>
              </a:ext>
            </a:extLst>
          </p:cNvPr>
          <p:cNvSpPr txBox="1"/>
          <p:nvPr/>
        </p:nvSpPr>
        <p:spPr>
          <a:xfrm>
            <a:off x="4236522" y="7589153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H</a:t>
            </a:r>
            <a:endParaRPr lang="zh-CN" altLang="en-US" b="1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5198701-F891-47A7-911B-3DED5787A4BE}"/>
              </a:ext>
            </a:extLst>
          </p:cNvPr>
          <p:cNvSpPr txBox="1"/>
          <p:nvPr/>
        </p:nvSpPr>
        <p:spPr>
          <a:xfrm>
            <a:off x="7700714" y="7619154"/>
            <a:ext cx="577320" cy="392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I</a:t>
            </a:r>
            <a:endParaRPr lang="zh-CN" altLang="en-US" b="1" dirty="0"/>
          </a:p>
        </p:txBody>
      </p:sp>
      <p:sp>
        <p:nvSpPr>
          <p:cNvPr id="81" name="文本框 21">
            <a:extLst>
              <a:ext uri="{FF2B5EF4-FFF2-40B4-BE49-F238E27FC236}">
                <a16:creationId xmlns:a16="http://schemas.microsoft.com/office/drawing/2014/main" id="{8BE93683-928F-4B1E-8CC2-379C9401E971}"/>
              </a:ext>
            </a:extLst>
          </p:cNvPr>
          <p:cNvSpPr txBox="1"/>
          <p:nvPr/>
        </p:nvSpPr>
        <p:spPr>
          <a:xfrm>
            <a:off x="680775" y="11629595"/>
            <a:ext cx="1056333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Figure S9.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Bacterial species markers for pairwise discriminations of 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CRC, CRA and NC groups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with adjustment of age, gender and obesity.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(A)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Receiver operating characteristic (ROC) analysis for the 6 bacteria with age, gender and obesity discriminating CRC from NC.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(B)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6 CRC vs NC bacteria markers with age, gender and obesity to discriminate CRA from NC.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(C)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6 CRC vs NC bacteria markers with age, gender and obesity to discriminate CRC from CRA. </a:t>
            </a:r>
            <a:r>
              <a:rPr lang="en-US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(D)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for the 14 bacteria markers with age, gender and obesity discriminating CRA from NC.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(E)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14 CRA vs NC 14 bacteria markers with age, gender and obesity to discriminate CRC from NC.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(F)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14 CRA vs NC bacteria markers with age, gender and obesity to discriminate CRC from CRA. </a:t>
            </a:r>
            <a:r>
              <a:rPr lang="en-US" altLang="zh-CN" sz="1600" b="1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(G)</a:t>
            </a:r>
            <a:r>
              <a:rPr lang="en-US" altLang="zh-CN" sz="16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ROC analysis for the 6 bacteria markers with age, gender and obesity discriminating CRC from CRA.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(H)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6 CRC vs CRA 6 bacteria markers with age, gender and obesity to discriminate CRC from NC. </a:t>
            </a:r>
            <a:r>
              <a:rPr lang="en-US" altLang="zh-CN" sz="1600" b="1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(I)</a:t>
            </a:r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ROC analysis applying the 6 CRC vs CRA bacteria markers with age, gender and obesity to discriminate CRA from NC. </a:t>
            </a:r>
            <a:r>
              <a:rPr lang="en-HK" altLang="zh-CN" sz="1600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CRC; colorectal cancer, CRA; colorectal adenoma, NC; normal control.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文本框 20">
            <a:extLst>
              <a:ext uri="{FF2B5EF4-FFF2-40B4-BE49-F238E27FC236}">
                <a16:creationId xmlns:a16="http://schemas.microsoft.com/office/drawing/2014/main" id="{EDEECA7A-19A4-4C53-A20F-3047E67E1FF8}"/>
              </a:ext>
            </a:extLst>
          </p:cNvPr>
          <p:cNvSpPr txBox="1"/>
          <p:nvPr/>
        </p:nvSpPr>
        <p:spPr>
          <a:xfrm>
            <a:off x="3670591" y="11129966"/>
            <a:ext cx="52262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/>
              <a:t>False Positive Percentage (%)</a:t>
            </a:r>
            <a:endParaRPr lang="zh-CN" altLang="en-US" sz="2200" b="1" dirty="0"/>
          </a:p>
        </p:txBody>
      </p:sp>
      <p:sp>
        <p:nvSpPr>
          <p:cNvPr id="83" name="文本框 22">
            <a:extLst>
              <a:ext uri="{FF2B5EF4-FFF2-40B4-BE49-F238E27FC236}">
                <a16:creationId xmlns:a16="http://schemas.microsoft.com/office/drawing/2014/main" id="{5C193FE1-50EB-4B2A-9446-B5B91C4E86AD}"/>
              </a:ext>
            </a:extLst>
          </p:cNvPr>
          <p:cNvSpPr txBox="1"/>
          <p:nvPr/>
        </p:nvSpPr>
        <p:spPr>
          <a:xfrm rot="16200000">
            <a:off x="-1741897" y="6081226"/>
            <a:ext cx="43594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/>
              <a:t>True Positive Percentage (%)</a:t>
            </a:r>
            <a:endParaRPr lang="zh-CN" alt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9727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277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Olabisi Coker</cp:lastModifiedBy>
  <cp:revision>65</cp:revision>
  <dcterms:created xsi:type="dcterms:W3CDTF">2020-10-05T01:00:00Z</dcterms:created>
  <dcterms:modified xsi:type="dcterms:W3CDTF">2021-10-25T04:12:41Z</dcterms:modified>
</cp:coreProperties>
</file>