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56" d="100"/>
          <a:sy n="56" d="100"/>
        </p:scale>
        <p:origin x="7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E9C21-BD3A-464D-B169-4C2AF61501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CCE0D-C743-412F-91DF-603522B0E4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924A4-09AA-4B1E-8FBA-B28089D6D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D03CB-003A-4AB7-A44C-A298E98AB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AE021-F1EE-4BC4-95A9-305FDB7CE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70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34AA1-C24A-4F75-B3DA-3ACD8A7F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95CFB3-48B1-4B41-A564-18270D30B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E8630-33F9-4E73-882C-A1B13E3EC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9F3CA-46CD-47F3-873F-43A15ACBC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336D4-8B3A-4787-9F94-1D572FD8A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3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C3E330-FF3D-4DE9-A4AF-C27A30C4F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EB63C3-25D0-47AF-AAB4-01F0CC957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B8934-A5DC-438D-A036-5B76FE28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B1046-8F34-4841-A0FA-002845800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25F8F-F14A-4DD6-9DEA-400CF5EF7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2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83AB4-8D0B-4742-BDAF-6E04AB749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2136B-4349-441C-A940-ECF73A733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2A40B-E0BA-4C0C-84AA-60F2A9ED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FC09D-CD67-44FA-96B2-51F123933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5C0A8-5237-470B-9BFB-A8BA18759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9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77268-993A-4FB5-A8A6-2A3D567B9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361FF-6C87-4235-9C28-406EDB961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55DF8-AA60-469F-B637-22B9376B3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7BFC7-75EB-41A2-880F-6DACF108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AA9A9-3ACC-46FC-BB0F-8368D7A35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02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318C4-884E-411D-9A92-CD05DEDD5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363F5-8AE6-41EF-9E60-8567CCA86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0424F9-9F22-4D3E-B78F-FA0E8BA4A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83264F-FAC0-46EE-97FA-E2D45916B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AEB5D-603B-4613-9D62-5FE509306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6426FD-6F15-4FE4-9439-9EA37C181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2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7E705-95D8-4FC7-8A8C-A37874BF0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4EB57-13D4-4E4E-A55D-45524403D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A5FBD-E75A-4E94-8711-E34776A25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0711D4-C48A-4245-A0F0-194142198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86861-C28D-4FDE-BB11-763953943B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28965E-9A41-42CD-A248-BDBD2F7CF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375E59-FE75-418E-97C0-11CB40BFE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C3F164-EE50-43DF-A9F6-EC39DB912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95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60F2-BA70-4CCF-9A37-8330F74C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C92ED6-5219-402A-9777-B7CB024AD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CA9751-729C-44F3-8DA3-B8F686D43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9BCB1-0CAD-441A-AFAA-4D6D2722D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7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27468C-BE1C-4BE2-94FA-8B6FDD2F7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4CCED-09D3-4BBD-A4FA-F65790F3D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31A1B-BBCA-4E79-9E00-F01F390A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8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12112-B6BF-408A-9BB6-F38D8DE25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D6AD7-540A-457C-A507-0C7E87BD2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498F0E-A964-4A53-93CA-5C22B633A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EA46C-9ABC-4F3F-AF0D-885020BC7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9B9D6-A267-4126-A9AC-51C701712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F0F6A-0A4E-4686-BDAA-C09A1E28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7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1E8D1-D28E-4640-8659-3473FD807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9DC6A4-B8F7-417A-B4A9-C60C304E3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B5158A-B1FA-4B0D-9647-9820BAE98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B46F9-BAAA-4001-87CA-079DC3EF6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910C5-8BF9-492F-A4E8-23C17C83B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01E88-88A9-4D43-B3AB-C3E86C81A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69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F8B02-6C09-4B81-A21E-F7D64BD13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F7490-DC38-42C5-9F60-985BFC352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69005-9AE7-4224-B161-C5C810F68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39EBC-208E-4912-A72E-10E0A59AE817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CE13CE-69A5-4C00-B097-9DE78D6B6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0D31D-FCD6-4C75-A0C0-BDF2EB4B8B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6558F-FAE8-4750-80CB-4915B7906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2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D66BCD-5B24-46EE-94F8-CEF51835BAF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494" y="351692"/>
            <a:ext cx="7926274" cy="55043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94BC63-0211-40E7-B5CB-E3C1815B7DC7}"/>
              </a:ext>
            </a:extLst>
          </p:cNvPr>
          <p:cNvSpPr txBox="1"/>
          <p:nvPr/>
        </p:nvSpPr>
        <p:spPr>
          <a:xfrm>
            <a:off x="933083" y="5930213"/>
            <a:ext cx="10544684" cy="86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1.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Duodenal microbial beta diversity in reproductive age participants not taking exogenous hormones (RA group) (red), postmenopausal participants not taking HT (HT- group) (blue), and postmenopausal participants taking HT (HT+ group) (green). Ellipse represents 95% confidence interval in each group.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933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Barlow, Gillian, Ph.D.</dc:creator>
  <cp:lastModifiedBy>Barlow, Gillian, Ph.D.</cp:lastModifiedBy>
  <cp:revision>5</cp:revision>
  <dcterms:created xsi:type="dcterms:W3CDTF">2021-10-12T16:34:13Z</dcterms:created>
  <dcterms:modified xsi:type="dcterms:W3CDTF">2021-10-21T18:05:25Z</dcterms:modified>
</cp:coreProperties>
</file>