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3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52BDF-5A6F-4019-BE3B-63649A31C8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59765C-53B8-4E36-AEFB-F4FD94C62F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DAB47-5FD9-47E4-B380-F41CE4C3E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ECC25-238C-4B28-B3E7-084B78465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25A5E-06A0-4887-B013-CA377AF39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73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F0242-1B0E-4414-A443-0A7F7339E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81F916-8538-4F15-A042-C6EA840340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2C3C7-F53F-434B-9397-6AFCFB993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AAB4F-B37F-4579-A1CD-7F60BEE42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C1C16-7FFE-4928-83DA-4901174FD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38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A422E9-60C7-4D40-89B4-579633D58F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9AA51-2255-4501-B4DD-47599A71B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A5B54-C21E-4E44-8500-969BF362D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D2C02C-94D6-4AF0-97EA-2B686FEFA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EB959-B190-4910-8E57-692F04F96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25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A6006-5439-4E77-A7CB-39BBF4A90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FDEE4-59EB-4F02-B2FC-94A835811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43995-5D20-4112-B4C6-4484A6637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14253-EBD3-4D56-A966-CD576D69E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D8D42-A61C-4265-9B9E-B9CF8B845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2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69816-2BAC-4E00-BC98-14D3C67D5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53C72-18E5-4152-9102-C1FB274B7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709386-6FF0-4831-9CF6-4254DE53E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EFC90-0F5D-4161-8B6F-5A4FEF89F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195AD-143D-4D70-A961-D032521E2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696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ADAD9-2113-4EA9-8249-FE359FAD9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2987F-D8F0-433C-8672-31044E0455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604A0C-8238-407E-B811-0FE9B5F7C2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AB241B-CE96-4F1B-96A6-28C687982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E2925F-A86A-4BE3-BBF2-AB058666D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05205D-0D31-4EDC-B86F-BECAA0D1F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83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82CE4-20F1-4166-9E5C-9802DFDEB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3640E-EF79-4766-AAA0-902864D8C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4CF69B-CC96-48F4-B883-4D4000AD3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3155EE-679A-4119-858B-A488B5FC4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45C8A5-517E-4D09-B5C0-3FA8D66A8A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DDB4A-E848-459E-92F1-BE9622C31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6DAA7D-4BF4-477F-855E-2B13AD47D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406A44-2B85-4CA0-98B4-2C2AA6556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96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5862E-68EF-43C6-AA16-39276EF71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2D1605-8472-4F97-84DA-770722562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8D3A6D-480C-444B-8D7E-677953B1D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9AE89-D845-48B2-8438-58A99F2CB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4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9E30E4-8EDF-4BBA-AC4D-D79B5593B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F1CB33-B7FA-4668-AFF6-128FD43D0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CC890-1BB9-45B8-B348-FC0EB5470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05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78E5C-26DC-4FBC-AD72-9055F1C3A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C1D75-2CF3-4D1E-92B4-70ABB0040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E22000-F116-4C8A-A645-C9EEFB2A9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10444B-FF32-4648-865D-54384EB32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5ABDEC-744F-4DED-B58E-0754C473D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8D0637-D4E8-4180-BE6C-D59556435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34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4E989-B80E-471B-B8C9-AC30AA12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4E227C-126D-4BA6-9A7E-8C669506F1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59D08-75F8-4168-A24F-C0630D8270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983698-7BD1-42E9-90D8-D0AA47D1C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933BBE-7E8C-4201-AF05-17C6B426C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5A59AC-F6D9-4F09-B03F-E583E1026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37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519800-C23F-4B60-A904-F593F1B1F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AE27A-1861-4D96-B530-A56413C386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115F8-F3B4-48BB-98A7-02DC10F4AD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B7672-9DA9-492C-8FA3-6421A52C3389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1B7C5-5AFD-40F5-A80E-88E79CD1F7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75746-1568-4E84-9336-940D64725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1D03-DF1B-43D2-9425-8CD8B9E62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8F15253-AB37-4EAB-87B6-1EFDCB324A0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314071" y="416024"/>
            <a:ext cx="5598160" cy="48723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105B77-FFE4-4955-967C-2AB3D7FA066F}"/>
              </a:ext>
            </a:extLst>
          </p:cNvPr>
          <p:cNvSpPr txBox="1"/>
          <p:nvPr/>
        </p:nvSpPr>
        <p:spPr>
          <a:xfrm>
            <a:off x="2400285" y="5564422"/>
            <a:ext cx="7425732" cy="605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Figure 2.</a:t>
            </a:r>
            <a:r>
              <a:rPr lang="en-US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Spearman correlations and relative abundances in the HT-group (orange) and the HT+ group (green) at the phylum level.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102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Barlow, Gillian, Ph.D.</dc:creator>
  <cp:lastModifiedBy>Barlow, Gillian, Ph.D.</cp:lastModifiedBy>
  <cp:revision>2</cp:revision>
  <dcterms:created xsi:type="dcterms:W3CDTF">2021-10-12T16:39:11Z</dcterms:created>
  <dcterms:modified xsi:type="dcterms:W3CDTF">2021-10-12T17:00:30Z</dcterms:modified>
</cp:coreProperties>
</file>