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78C1D-9C72-454B-B7F0-4D0ED9481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1ADD2-632A-4EA3-A142-203141F2B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1C326-49E6-4975-88C7-EFECA036C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0C5C1-382F-4A52-BCD9-50AF26B6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03ED7-A85F-4803-AF55-DF02D84B5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51A6D-F868-4009-86A7-135FC63AD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5F47D-9175-4578-A025-19162F515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67A21-BD03-417F-9513-5F797E8F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A2B3F-3426-42BC-AF68-789B9F753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3C1F7-8300-42BD-933F-464578B2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4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DFDC07-B49D-4A87-99A3-B0593A2BA2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09105E-5FF2-464B-8201-4D7A323E65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17A44-1404-46B2-975E-7F8C12C8F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7BC1D-2656-499C-BA23-26660EE1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47D02-EF98-4E66-B31A-60ADC0CFE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3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0707F-D07D-4754-9AA7-3B4B59A6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59605-1F02-4C35-B3D7-F26DC81B2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05058-D1C6-4B89-BEEF-D2FD500B9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F046E-B160-4981-BC1F-D1F316B8D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BB63A-BABB-4DEA-8BCF-EA518FAB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58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9D3D-1D22-431A-B34C-9D5A443E1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8D0EA-68CE-4459-9308-308E7AFDC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99D80-D840-491E-8379-BC07F6405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69870-3605-4A20-BC93-73FDB5A7E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F359D-D8F8-44A0-B70A-D0F2499B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60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C2D8-B026-4198-B56F-03EBBAF4C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098A8-A667-4679-97BA-B2A01A3AA0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DED85F-9E59-44FE-BDC9-FBFBAEDC0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43DCC-B5E9-4E26-B855-9361A1AF0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1B8D4-B6C5-4288-BFCC-4056033E7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D6A1B5-5B11-4630-B0E4-02DE5CD2F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8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5E326-4BF9-4897-A006-77E7A4CBF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BB39F-D214-4CF1-93A8-35BCC3814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B4E8C-C3DD-44EB-8611-B389560C6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D2DEF9-27C9-418F-9ABB-A7337D533C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78BFA5-41BC-42ED-8076-B80E4D9730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349EF3-754C-428D-8939-ABB649838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3C2AFB-DF51-45D2-B8A6-C881D64B0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4FE11D-0CAC-4FEE-ADB4-CDDBC57B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7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07A31-A127-415A-BE7A-ACFE9C732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A8FFAF-E84E-4C1F-ABBA-195775A51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988DC4-1FC5-4ECD-8B96-8FF4BF1F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511BC-896B-457C-A947-79F53BE7A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1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B78EDE-1857-4B80-ADFA-87B3D404E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8A566A-6899-4681-87EB-DE3E237C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06F8D-8780-46DF-9A71-FE46E949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02786-C48E-49F0-B4A4-A9F524E0C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9735C-E5D7-4585-B74C-33DA89760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DB667E-2321-4059-91AE-BF1538EF8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C73E2C-70F4-41E9-9C26-05464D15F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7BEC-1969-4169-940E-4C9A11F5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F71A00-DA29-469B-A6D1-2F3FBF72A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5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0047-9981-4C45-B161-BDE304544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8187B6-9328-4EFE-9E83-E2BD16C3B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8D261-9F63-442F-80DD-85869C3E0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FBAAC7-9F90-4A1E-8DC3-4D1A23DB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10834-BDB5-40D0-9D4B-5F61B52D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166C9-F120-4730-8B11-88C50279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1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AF65D6-86D2-4452-9941-A64B1FC8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A2DA8-306B-4919-8CBB-1B2FB77AE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546C6-666A-4EE2-84AE-E9475FD8A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B9FF7-780B-449A-A58E-60F94FEB3623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D2780-AE38-46D5-B1BC-CE55559547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6D2F8-366D-4ACC-BF71-B1BEDF817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739CB-6543-4D51-8770-F6DADCBB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1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7C0220-031C-4CFA-ACD5-151EB41BB9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54" y="599090"/>
            <a:ext cx="7567292" cy="486727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0F28A0-C15C-4C7E-9BDA-93623665B114}"/>
              </a:ext>
            </a:extLst>
          </p:cNvPr>
          <p:cNvSpPr txBox="1"/>
          <p:nvPr/>
        </p:nvSpPr>
        <p:spPr>
          <a:xfrm>
            <a:off x="2396398" y="5754648"/>
            <a:ext cx="7399205" cy="605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3.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Relative abundance of different phyla in the duodenal microbiomes of the RA group, the HT- group, and the HT+ group.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373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Barlow, Gillian, Ph.D.</dc:creator>
  <cp:lastModifiedBy>Barlow, Gillian, Ph.D.</cp:lastModifiedBy>
  <cp:revision>1</cp:revision>
  <dcterms:created xsi:type="dcterms:W3CDTF">2021-10-12T17:01:28Z</dcterms:created>
  <dcterms:modified xsi:type="dcterms:W3CDTF">2021-10-12T17:02:55Z</dcterms:modified>
</cp:coreProperties>
</file>