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53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28CB2-CCAB-4124-8747-2DD4F69F2D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88A18B-9418-4E1C-AAD6-29E73B6600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629006-D55E-4CFF-AD40-9C7D81ADE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81F7-9EF0-4337-A3E3-8F89F0ED58E6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6F5E9-3E7F-4995-95DC-45415E5C2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407073-8627-4507-BF6D-883FDC4F5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D7068-36D5-4394-84A9-71036554D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324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8BF59-9CAA-41E5-B11E-26F49582A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49BD35-995E-494F-BA7D-8FA76C9C1D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07793D-C105-4837-9A9C-85119DCC8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81F7-9EF0-4337-A3E3-8F89F0ED58E6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F817A-9A1D-4CA0-9BCC-7F2C94302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AC91DB-81A4-4FEB-A569-3DF92131F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D7068-36D5-4394-84A9-71036554D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947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DE537F-A6CE-4E98-BC81-1E2FF7D37F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FB3E9D-2B8D-439A-955D-DA4F56D72C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18EF6A-03C6-4E76-8D86-D49DC56E5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81F7-9EF0-4337-A3E3-8F89F0ED58E6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46C8A3-1EDF-46CE-9419-0128902B8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991990-6A91-40E9-92AF-BADE504FC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D7068-36D5-4394-84A9-71036554D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826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6D75A-2C0D-42D1-A975-B67C44F79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1EC7AF-2D0E-46E8-9011-42DC2C6CDE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62347F-46BB-4BCB-882F-11EC6A7B7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81F7-9EF0-4337-A3E3-8F89F0ED58E6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FE4BF-D823-468A-BEF2-2473E7C4C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9CE953-07AD-4183-B349-CCFD5A9C0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D7068-36D5-4394-84A9-71036554D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513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602E6-3015-406D-8A9C-433EAD169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AE3233-41D1-4E90-B904-930A52E23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7F3B41-D91F-484B-B4D2-516B201F4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81F7-9EF0-4337-A3E3-8F89F0ED58E6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486BB7-3DE8-4974-B5C1-7251BE669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7F057D-9ECA-4EBF-8A68-89A89E2E6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D7068-36D5-4394-84A9-71036554D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871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EF23E-E3BD-4CA4-BEE3-6EA2AF8E9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A504B0-5FBE-4CC2-B9F7-4F35C33F5E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E0165C-449E-46A2-87BD-4A27F12421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5E8390-7520-42CE-A27E-29698E679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81F7-9EF0-4337-A3E3-8F89F0ED58E6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0D08D9-9F75-4ECE-80DA-FA68D08FA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0F3B7A-11EC-412E-87B7-BAAD35B7B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D7068-36D5-4394-84A9-71036554D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7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C114F-EE14-4479-9FEF-D56D382C5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71FCD8-8C44-42E7-A4A1-ABCDD2B79D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8CCC67-CB1D-4381-A432-03B8A04A42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6295F1-2329-4135-B83F-4015584E8B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E558D8-11CC-469F-9458-0836AE53AF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26C6BB-05FB-4F9E-B104-C7A60CBA1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81F7-9EF0-4337-A3E3-8F89F0ED58E6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1F741C-32B1-4834-A073-4A28965AD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E73AB6-2D26-4F94-B16E-47274E399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D7068-36D5-4394-84A9-71036554D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171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09133-FC2E-4911-B369-5AC250B8E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8AF521-7615-419E-B379-58471EB65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81F7-9EF0-4337-A3E3-8F89F0ED58E6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B9157E-13C7-43F9-81AE-6E6816E2A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A82CC0-EF30-4429-9469-C2BE20691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D7068-36D5-4394-84A9-71036554D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302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191C66-6629-4F23-8C58-5E8D08BDD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81F7-9EF0-4337-A3E3-8F89F0ED58E6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2DA30-D5CA-4A57-8E79-0821A961C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47337-C981-41DF-9CD1-925302BF6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D7068-36D5-4394-84A9-71036554D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38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96C91-0416-44EA-BEAC-84B40F78A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100E30-3903-4435-9FA8-537150BFE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BFC9A7-EA39-4312-9B14-52F1103C6B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C05169-FEE4-4C76-9072-E609D57EA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81F7-9EF0-4337-A3E3-8F89F0ED58E6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B0AA71-8090-45D5-BA73-0C6DCAC19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C07B05-3A6A-4BBD-BCC2-DA3FFD395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D7068-36D5-4394-84A9-71036554D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000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9DD98-5F2C-454C-9DB7-EDC4C5703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A6711C-A7B9-47CA-BDD9-C21ADAB018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FEDFC1-2404-47B7-988F-F72ACE007B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F3EF0-D321-49D5-94BD-C402AD420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81F7-9EF0-4337-A3E3-8F89F0ED58E6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6E1785-5400-431E-B39C-65EB1BA1C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6EC9CB-9967-4985-87E7-837C8522F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D7068-36D5-4394-84A9-71036554D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127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B27756-9E14-419F-BD2F-E50092798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9ADC21-F8EE-4CAF-BAA5-C7CDD6CD48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B5DCD-DE95-4DDE-A6C4-FD1471D810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581F7-9EF0-4337-A3E3-8F89F0ED58E6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41230-8ADB-40F2-A547-684EE93F4B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89ACF0-5603-4A99-8E8B-6800A5565F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D7068-36D5-4394-84A9-71036554D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996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B79FEB-DFDD-4531-B879-6CE5D76019D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918" y="851338"/>
            <a:ext cx="8204164" cy="4222312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158188-BD50-497B-B752-9188AD9D64CA}"/>
              </a:ext>
            </a:extLst>
          </p:cNvPr>
          <p:cNvSpPr txBox="1"/>
          <p:nvPr/>
        </p:nvSpPr>
        <p:spPr>
          <a:xfrm>
            <a:off x="1993918" y="5126200"/>
            <a:ext cx="8204164" cy="8694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Supplemental Figure 4</a:t>
            </a:r>
            <a:r>
              <a:rPr lang="en-US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Actual abundance and log-transformed (relative) abundance of the genus </a:t>
            </a:r>
            <a:r>
              <a:rPr lang="en-US" sz="16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Prevotella</a:t>
            </a:r>
            <a:r>
              <a:rPr lang="en-US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the duodenal microbiome of the RA group, the HT- group, and the HT+ group.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228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35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Barlow, Gillian, Ph.D.</dc:creator>
  <cp:lastModifiedBy>Barlow, Gillian, Ph.D.</cp:lastModifiedBy>
  <cp:revision>1</cp:revision>
  <dcterms:created xsi:type="dcterms:W3CDTF">2021-10-12T17:03:01Z</dcterms:created>
  <dcterms:modified xsi:type="dcterms:W3CDTF">2021-10-12T17:04:11Z</dcterms:modified>
</cp:coreProperties>
</file>