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2"/>
    <p:sldId id="261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1554" y="-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4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4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7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98CD0-FDC5-424E-A4DE-99DFC9901BFD}" type="datetimeFigureOut">
              <a:rPr lang="zh-CN" altLang="en-US" smtClean="0"/>
              <a:t>2022/1/19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B02E2-00C9-43D1-B2D7-A3E10C1B1F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50" y="630320"/>
            <a:ext cx="5943600" cy="78518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55625" y="8661400"/>
            <a:ext cx="5690650" cy="275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 dirty="0">
                <a:latin typeface="Times New Roman" panose="02020603050405020304" charset="0"/>
                <a:cs typeface="Times New Roman" panose="02020603050405020304" charset="0"/>
              </a:rPr>
              <a:t>FIGURE S1 </a:t>
            </a:r>
            <a:r>
              <a:rPr lang="en-US" altLang="zh-CN" sz="1200" b="0" i="0" dirty="0">
                <a:solidFill>
                  <a:srgbClr val="303133"/>
                </a:solidFill>
                <a:effectLst/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Sequencing analysis of each mutant in A08 and C03 copies respectively.</a:t>
            </a:r>
            <a:endParaRPr lang="zh-CN" altLang="en-US" sz="12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08317" y="4792980"/>
            <a:ext cx="6006783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</a:rPr>
              <a:t>F</a:t>
            </a:r>
            <a:r>
              <a:rPr lang="en-US" altLang="zh-CN" sz="1200" b="1" dirty="0">
                <a:latin typeface="Times New Roman" panose="02020603050405020304" charset="0"/>
                <a:cs typeface="Times New Roman" panose="02020603050405020304" charset="0"/>
              </a:rPr>
              <a:t>IGURE</a:t>
            </a:r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</a:rPr>
              <a:t> S2 </a:t>
            </a:r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Amino acid sequence alignment of WT and </a:t>
            </a:r>
            <a:r>
              <a:rPr lang="zh-CN" altLang="en-US" sz="1200" i="1" dirty="0">
                <a:latin typeface="Times New Roman" panose="02020603050405020304" charset="0"/>
                <a:cs typeface="Times New Roman" panose="02020603050405020304" charset="0"/>
              </a:rPr>
              <a:t>BnaFAE1</a:t>
            </a:r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 mutants. </a:t>
            </a:r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Red font indicates amino acids that differ from the reference genome.</a:t>
            </a:r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Red </a:t>
            </a:r>
            <a:r>
              <a:rPr lang="en-US" altLang="zh-CN" sz="1200" kern="10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"*"</a:t>
            </a:r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 means terminating amino acid.</a:t>
            </a:r>
            <a:endParaRPr lang="zh-CN" altLang="en-US" sz="12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A444436-D7A1-467B-84EC-9573D8496D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67" y="568960"/>
            <a:ext cx="5550408" cy="41757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47</Words>
  <Application>Microsoft Office PowerPoint</Application>
  <PresentationFormat>A4 纸张(210x297 毫米)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 云豪</dc:creator>
  <cp:lastModifiedBy>GUO LIANG</cp:lastModifiedBy>
  <cp:revision>16</cp:revision>
  <dcterms:created xsi:type="dcterms:W3CDTF">2021-12-13T12:28:00Z</dcterms:created>
  <dcterms:modified xsi:type="dcterms:W3CDTF">2022-01-19T13:06:43Z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A2415879FBF348918595615521C2384F</vt:lpwstr>
  </property>
  <property fmtid="{D5CDD505-2E9C-101B-9397-08002B2CF9AE}" pid="3" name="KSOProductBuildVer">
    <vt:lpwstr>2052-11.1.0.11294</vt:lpwstr>
  </property>
</Properties>
</file>