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8" r:id="rId3"/>
    <p:sldId id="260" r:id="rId4"/>
    <p:sldId id="265" r:id="rId5"/>
    <p:sldId id="266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u qun" initials="yq" lastIdx="1" clrIdx="0">
    <p:extLst>
      <p:ext uri="{19B8F6BF-5375-455C-9EA6-DF929625EA0E}">
        <p15:presenceInfo xmlns:p15="http://schemas.microsoft.com/office/powerpoint/2012/main" userId="f4be7dc0972ed08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42" autoAdjust="0"/>
    <p:restoredTop sz="94660"/>
  </p:normalViewPr>
  <p:slideViewPr>
    <p:cSldViewPr snapToGrid="0">
      <p:cViewPr varScale="1">
        <p:scale>
          <a:sx n="87" d="100"/>
          <a:sy n="87" d="100"/>
        </p:scale>
        <p:origin x="46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A39F22A-C0CB-4B54-A723-6001B2333E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9AD304E2-B756-4D6D-9295-A0CBBF130E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6EF8D8C-8EC6-4347-975D-DAE73D4AA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7E9FC-E2DE-42B6-9936-198C2DF306E8}" type="datetimeFigureOut">
              <a:rPr lang="zh-CN" altLang="en-US" smtClean="0"/>
              <a:t>2021/12/15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37DFDF5-5F6A-4DC0-A812-713996A713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1D6C686-37C7-4A64-BE32-4377726863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E228B-67E6-4DC4-9F31-D223FBC1F89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8297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1C93139-4974-4187-8C0E-80893BF3D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7EF4A04-984B-4FEC-88CE-1607179F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C422308-4627-48F1-92E5-C8B08DB854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7E9FC-E2DE-42B6-9936-198C2DF306E8}" type="datetimeFigureOut">
              <a:rPr lang="zh-CN" altLang="en-US" smtClean="0"/>
              <a:t>2021/12/15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FEBF394-AA10-4FBD-947B-122B8B604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9578F88-6122-418F-8206-B34AF3C864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E228B-67E6-4DC4-9F31-D223FBC1F89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6171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8DF9D3DE-57DE-4C57-85CB-08285041F8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2BBC301-E34C-4123-A039-811BE4958F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44CF12C-0976-48D7-85AD-A1A3726664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7E9FC-E2DE-42B6-9936-198C2DF306E8}" type="datetimeFigureOut">
              <a:rPr lang="zh-CN" altLang="en-US" smtClean="0"/>
              <a:t>2021/12/15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42D0838-E17A-44CC-9820-7C586E5E9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4E6B13D-D018-457B-8F56-39C9B6ED69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E228B-67E6-4DC4-9F31-D223FBC1F89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7751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93F3726-9A42-4D5E-A01B-EFE80AC6F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E7AD0F7-578D-4375-8DA1-DB35562923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640DA2F-7492-42A6-8FBF-4F38D96F7E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7E9FC-E2DE-42B6-9936-198C2DF306E8}" type="datetimeFigureOut">
              <a:rPr lang="zh-CN" altLang="en-US" smtClean="0"/>
              <a:t>2021/12/15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8C13B13-2904-4DC3-B056-50E8317747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45D7862-C44A-4F2B-B6F1-8D78BB143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E228B-67E6-4DC4-9F31-D223FBC1F89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0041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4C9D9F3-CDB3-4DB6-B148-6898AAFF7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53D4FB2-C8A4-4253-96AA-7894337203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46CBE8C-0BBC-4684-AD93-DCFB4B3E5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7E9FC-E2DE-42B6-9936-198C2DF306E8}" type="datetimeFigureOut">
              <a:rPr lang="zh-CN" altLang="en-US" smtClean="0"/>
              <a:t>2021/12/15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91BF256-5EDB-48BA-8827-2E51267D4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E740282-4419-4EA0-81DD-AEDC671BA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E228B-67E6-4DC4-9F31-D223FBC1F89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467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6D64A31-2AEF-4D41-937D-936F07EDE0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1AA6414-3AAA-4FCF-AD3A-3C7329DF4D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65789756-DA0A-4D0D-9957-3B7E8DBB8E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4F5375B-4C96-4D8E-AF4D-E55F5E426A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7E9FC-E2DE-42B6-9936-198C2DF306E8}" type="datetimeFigureOut">
              <a:rPr lang="zh-CN" altLang="en-US" smtClean="0"/>
              <a:t>2021/12/15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65A4264-B939-4D1C-AD61-BC0DB9C9D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D7A9D08-94EA-4505-BA15-747DAF215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E228B-67E6-4DC4-9F31-D223FBC1F89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5614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5D2A2B2-340E-4BFA-9FE0-AEA3DC52E1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1CF4F5A-9E41-4FA9-AAF3-D4ABE718B1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DAB69450-DCFB-4F9C-A996-7DFFC5FC93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56303544-8474-4224-86D5-5C4ABBA645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6358B095-740C-479E-BCCD-E1910E356F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ABAB9769-F846-4021-B640-45261C789D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7E9FC-E2DE-42B6-9936-198C2DF306E8}" type="datetimeFigureOut">
              <a:rPr lang="zh-CN" altLang="en-US" smtClean="0"/>
              <a:t>2021/12/15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FEF05EA7-C40E-4A26-9AE0-52EB380382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CE73680C-0149-404A-8143-4E82EEA44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E228B-67E6-4DC4-9F31-D223FBC1F89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6903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821EFC5-C4FE-4607-A988-0514359687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D76FE0C9-EF3C-4F67-8B83-5C4E02BDB9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7E9FC-E2DE-42B6-9936-198C2DF306E8}" type="datetimeFigureOut">
              <a:rPr lang="zh-CN" altLang="en-US" smtClean="0"/>
              <a:t>2021/12/15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4658ED38-C2C3-4859-823E-52DC17A85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AB35027-0F7D-41B8-BBCC-13F060902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E228B-67E6-4DC4-9F31-D223FBC1F89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2992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269CD0EE-1D5D-4B17-ACDF-C66182ED2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7E9FC-E2DE-42B6-9936-198C2DF306E8}" type="datetimeFigureOut">
              <a:rPr lang="zh-CN" altLang="en-US" smtClean="0"/>
              <a:t>2021/12/15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F852973B-0F7D-4D28-B08C-A6FDEC6F18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98DCDF3-FC81-4274-BF20-B97A53AE4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E228B-67E6-4DC4-9F31-D223FBC1F89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6192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6937D4D-E14B-43BC-A708-26EC9F440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25A549D-BF1E-49C6-9253-9ED75C8E06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B182B02-A2D4-4360-9475-83134706D4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0EB40CD-30A1-49AB-8BE8-D0EBDE1A05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7E9FC-E2DE-42B6-9936-198C2DF306E8}" type="datetimeFigureOut">
              <a:rPr lang="zh-CN" altLang="en-US" smtClean="0"/>
              <a:t>2021/12/15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730DAFD-1367-4B3A-8A58-B4AD890679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17EB126-B9B7-4781-B1EA-E51FB8A65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E228B-67E6-4DC4-9F31-D223FBC1F89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2122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837BAE7-A44E-414E-86A0-A996B469A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93FFCACF-75F3-4F31-9373-8F4EFA77C1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22EAF01-336A-4CB3-A8BE-82AD900999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292DC4A-7336-4D48-AE2D-97931D37A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7E9FC-E2DE-42B6-9936-198C2DF306E8}" type="datetimeFigureOut">
              <a:rPr lang="zh-CN" altLang="en-US" smtClean="0"/>
              <a:t>2021/12/15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54E01DC-78BB-4652-979A-FA297FC12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DE2406C-796F-4894-B8B3-03DBFFB16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E228B-67E6-4DC4-9F31-D223FBC1F89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2719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68CF21B3-89B6-421C-AAC2-E8BDF38EA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88EAAC0-102F-4C8B-80DB-C0B1E9FD64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7F583F6-E837-4AF6-8945-24CEE33C5D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7E9FC-E2DE-42B6-9936-198C2DF306E8}" type="datetimeFigureOut">
              <a:rPr lang="zh-CN" altLang="en-US" smtClean="0"/>
              <a:t>2021/12/15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63D1C2E-6A22-413D-81E9-5EE778D902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7B927C3-D400-4295-B414-D43BA50BD7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E228B-67E6-4DC4-9F31-D223FBC1F89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6710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"/><Relationship Id="rId2" Type="http://schemas.openxmlformats.org/officeDocument/2006/relationships/image" Target="../media/image4.T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Tif"/><Relationship Id="rId4" Type="http://schemas.openxmlformats.org/officeDocument/2006/relationships/image" Target="../media/image6.T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"/><Relationship Id="rId2" Type="http://schemas.openxmlformats.org/officeDocument/2006/relationships/image" Target="../media/image8.T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T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"/><Relationship Id="rId2" Type="http://schemas.openxmlformats.org/officeDocument/2006/relationships/image" Target="../media/image11.T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T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"/><Relationship Id="rId2" Type="http://schemas.openxmlformats.org/officeDocument/2006/relationships/image" Target="../media/image14.T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>
            <a:extLst>
              <a:ext uri="{FF2B5EF4-FFF2-40B4-BE49-F238E27FC236}">
                <a16:creationId xmlns:a16="http://schemas.microsoft.com/office/drawing/2014/main" id="{B946F409-9054-4A8F-B502-36235C8C8924}"/>
              </a:ext>
            </a:extLst>
          </p:cNvPr>
          <p:cNvSpPr txBox="1"/>
          <p:nvPr/>
        </p:nvSpPr>
        <p:spPr>
          <a:xfrm>
            <a:off x="1111910" y="1089152"/>
            <a:ext cx="2531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P-AKT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A2D4DFA4-98FA-4CF0-90E7-3BAF101C8E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9859" y="2793873"/>
            <a:ext cx="2048256" cy="1670304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A646E87E-9A4C-434B-A974-E182E1836C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4764" y="2793873"/>
            <a:ext cx="2048256" cy="1670304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C23875F8-F141-41A2-84A7-69DCBB88D5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954" y="2793873"/>
            <a:ext cx="2048256" cy="1670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794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>
            <a:extLst>
              <a:ext uri="{FF2B5EF4-FFF2-40B4-BE49-F238E27FC236}">
                <a16:creationId xmlns:a16="http://schemas.microsoft.com/office/drawing/2014/main" id="{B946F409-9054-4A8F-B502-36235C8C8924}"/>
              </a:ext>
            </a:extLst>
          </p:cNvPr>
          <p:cNvSpPr txBox="1"/>
          <p:nvPr/>
        </p:nvSpPr>
        <p:spPr>
          <a:xfrm>
            <a:off x="1111910" y="1089152"/>
            <a:ext cx="2531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TNF-α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CFFEDC79-A525-4BB8-BFDB-D0AE41ACB9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1772" y="2650998"/>
            <a:ext cx="2048256" cy="1670304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A7F2403B-2559-4C10-A421-707DF3591A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484" y="2650998"/>
            <a:ext cx="2048256" cy="1670304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FEDB976D-A825-4E71-901A-A4F396EC69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0060" y="2650998"/>
            <a:ext cx="2048256" cy="1670304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E90F0E58-028A-4322-A5AD-E3A4ABF6447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8349" y="2650998"/>
            <a:ext cx="2048256" cy="167030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490073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>
            <a:extLst>
              <a:ext uri="{FF2B5EF4-FFF2-40B4-BE49-F238E27FC236}">
                <a16:creationId xmlns:a16="http://schemas.microsoft.com/office/drawing/2014/main" id="{B946F409-9054-4A8F-B502-36235C8C8924}"/>
              </a:ext>
            </a:extLst>
          </p:cNvPr>
          <p:cNvSpPr txBox="1"/>
          <p:nvPr/>
        </p:nvSpPr>
        <p:spPr>
          <a:xfrm>
            <a:off x="1111910" y="1089152"/>
            <a:ext cx="2531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β-actin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E8D4370F-213A-42E2-8EF0-F1C83E6E1A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603" y="2285484"/>
            <a:ext cx="2048256" cy="1670304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C5759AED-3B0E-48EC-8B36-F2C5C192F5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4615" y="2285484"/>
            <a:ext cx="2048256" cy="1670304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5A1F9E9D-B1AD-4DE7-9F3E-F0701607A2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6609" y="2285484"/>
            <a:ext cx="2048256" cy="1670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7587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>
            <a:extLst>
              <a:ext uri="{FF2B5EF4-FFF2-40B4-BE49-F238E27FC236}">
                <a16:creationId xmlns:a16="http://schemas.microsoft.com/office/drawing/2014/main" id="{B946F409-9054-4A8F-B502-36235C8C8924}"/>
              </a:ext>
            </a:extLst>
          </p:cNvPr>
          <p:cNvSpPr txBox="1"/>
          <p:nvPr/>
        </p:nvSpPr>
        <p:spPr>
          <a:xfrm>
            <a:off x="1111910" y="1089152"/>
            <a:ext cx="2531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STAT3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DBA9627E-ECBA-4302-8D4A-79B314F9E3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4539" y="2593848"/>
            <a:ext cx="2048256" cy="1670304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F2DC6EEC-070C-4AC5-9B8F-68FA6F0FE2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7317" y="2593848"/>
            <a:ext cx="2048256" cy="1670304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A6298748-FCD1-40D4-8096-313CC3F1728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0094" y="2593848"/>
            <a:ext cx="2048256" cy="1670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2613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>
            <a:extLst>
              <a:ext uri="{FF2B5EF4-FFF2-40B4-BE49-F238E27FC236}">
                <a16:creationId xmlns:a16="http://schemas.microsoft.com/office/drawing/2014/main" id="{B946F409-9054-4A8F-B502-36235C8C8924}"/>
              </a:ext>
            </a:extLst>
          </p:cNvPr>
          <p:cNvSpPr txBox="1"/>
          <p:nvPr/>
        </p:nvSpPr>
        <p:spPr>
          <a:xfrm>
            <a:off x="1111910" y="1089152"/>
            <a:ext cx="2531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AKT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CD5937D2-CEFD-42EA-9730-657B50E5C7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770" y="2593848"/>
            <a:ext cx="2048256" cy="1670304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0A923FD5-D1EF-42C7-A663-65F9F3969C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1872" y="2593848"/>
            <a:ext cx="2048256" cy="1670304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2F780215-BEB0-4936-9B22-DF4B4DBD05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0672" y="2504948"/>
            <a:ext cx="2048256" cy="1670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0451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1327</TotalTime>
  <Words>5</Words>
  <Application>Microsoft Office PowerPoint</Application>
  <PresentationFormat>宽屏</PresentationFormat>
  <Paragraphs>5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0" baseType="lpstr">
      <vt:lpstr>等线</vt:lpstr>
      <vt:lpstr>等线 Light</vt:lpstr>
      <vt:lpstr>Arial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yu qun</dc:creator>
  <cp:lastModifiedBy>aiguo zhu</cp:lastModifiedBy>
  <cp:revision>26</cp:revision>
  <dcterms:created xsi:type="dcterms:W3CDTF">2021-11-20T11:00:25Z</dcterms:created>
  <dcterms:modified xsi:type="dcterms:W3CDTF">2021-12-15T15:23:52Z</dcterms:modified>
</cp:coreProperties>
</file>