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8" r:id="rId3"/>
    <p:sldId id="269" r:id="rId4"/>
    <p:sldId id="270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 qun" initials="yq" lastIdx="1" clrIdx="0">
    <p:extLst>
      <p:ext uri="{19B8F6BF-5375-455C-9EA6-DF929625EA0E}">
        <p15:presenceInfo xmlns:p15="http://schemas.microsoft.com/office/powerpoint/2012/main" userId="f4be7dc0972ed08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42" autoAdjust="0"/>
    <p:restoredTop sz="94660"/>
  </p:normalViewPr>
  <p:slideViewPr>
    <p:cSldViewPr snapToGrid="0">
      <p:cViewPr varScale="1">
        <p:scale>
          <a:sx n="87" d="100"/>
          <a:sy n="87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39F22A-C0CB-4B54-A723-6001B2333E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AD304E2-B756-4D6D-9295-A0CBBF130E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6EF8D8C-8EC6-4347-975D-DAE73D4AA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7DFDF5-5F6A-4DC0-A812-713996A71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1D6C686-37C7-4A64-BE32-437772686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297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C93139-4974-4187-8C0E-80893BF3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7EF4A04-984B-4FEC-88CE-1607179F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422308-4627-48F1-92E5-C8B08DB85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EBF394-AA10-4FBD-947B-122B8B604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9578F88-6122-418F-8206-B34AF3C86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171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DF9D3DE-57DE-4C57-85CB-08285041F8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2BBC301-E34C-4123-A039-811BE4958F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44CF12C-0976-48D7-85AD-A1A372666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42D0838-E17A-44CC-9820-7C586E5E9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4E6B13D-D018-457B-8F56-39C9B6ED6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751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3F3726-9A42-4D5E-A01B-EFE80AC6F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E7AD0F7-578D-4375-8DA1-DB3556292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40DA2F-7492-42A6-8FBF-4F38D96F7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C13B13-2904-4DC3-B056-50E831774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45D7862-C44A-4F2B-B6F1-8D78BB143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041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C9D9F3-CDB3-4DB6-B148-6898AAFF7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53D4FB2-C8A4-4253-96AA-78943372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46CBE8C-0BBC-4684-AD93-DCFB4B3E5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1BF256-5EDB-48BA-8827-2E51267D4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E740282-4419-4EA0-81DD-AEDC671BA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67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D64A31-2AEF-4D41-937D-936F07EDE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1AA6414-3AAA-4FCF-AD3A-3C7329DF4D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5789756-DA0A-4D0D-9957-3B7E8DBB8E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4F5375B-4C96-4D8E-AF4D-E55F5E426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5A4264-B939-4D1C-AD61-BC0DB9C9D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D7A9D08-94EA-4505-BA15-747DAF215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61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5D2A2B2-340E-4BFA-9FE0-AEA3DC52E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1CF4F5A-9E41-4FA9-AAF3-D4ABE718B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AB69450-DCFB-4F9C-A996-7DFFC5FC93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6303544-8474-4224-86D5-5C4ABBA645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358B095-740C-479E-BCCD-E1910E356F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ABAB9769-F846-4021-B640-45261C789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EF05EA7-C40E-4A26-9AE0-52EB38038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E73680C-0149-404A-8143-4E82EEA44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90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21EFC5-C4FE-4607-A988-051435968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76FE0C9-EF3C-4F67-8B83-5C4E02BDB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658ED38-C2C3-4859-823E-52DC17A85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AB35027-0F7D-41B8-BBCC-13F060902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992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69CD0EE-1D5D-4B17-ACDF-C66182ED2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852973B-0F7D-4D28-B08C-A6FDEC6F1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98DCDF3-FC81-4274-BF20-B97A53AE4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619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937D4D-E14B-43BC-A708-26EC9F440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25A549D-BF1E-49C6-9253-9ED75C8E0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B182B02-A2D4-4360-9475-83134706D4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0EB40CD-30A1-49AB-8BE8-D0EBDE1A0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730DAFD-1367-4B3A-8A58-B4AD89067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17EB126-B9B7-4781-B1EA-E51FB8A65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122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37BAE7-A44E-414E-86A0-A996B469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3FFCACF-75F3-4F31-9373-8F4EFA77C1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22EAF01-336A-4CB3-A8BE-82AD90099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292DC4A-7336-4D48-AE2D-97931D37A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54E01DC-78BB-4652-979A-FA297FC12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DE2406C-796F-4894-B8B3-03DBFFB16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2719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8CF21B3-89B6-421C-AAC2-E8BDF38EA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88EAAC0-102F-4C8B-80DB-C0B1E9FD64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7F583F6-E837-4AF6-8945-24CEE33C5D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7E9FC-E2DE-42B6-9936-198C2DF306E8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63D1C2E-6A22-413D-81E9-5EE778D902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7B927C3-D400-4295-B414-D43BA50BD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E228B-67E6-4DC4-9F31-D223FBC1F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710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id="{B946F409-9054-4A8F-B502-36235C8C8924}"/>
              </a:ext>
            </a:extLst>
          </p:cNvPr>
          <p:cNvSpPr txBox="1"/>
          <p:nvPr/>
        </p:nvSpPr>
        <p:spPr>
          <a:xfrm>
            <a:off x="1111910" y="1089152"/>
            <a:ext cx="2531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P-STAT3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CD11CA8-A6DD-4529-A95D-11A5CE20B1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124" y="2822558"/>
            <a:ext cx="2048256" cy="167030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B7B190E6-35DC-4D60-8154-C4292632A7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235" y="2822558"/>
            <a:ext cx="2048256" cy="167030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B3185A38-A437-4B20-A99E-4C8F9AD00B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346" y="2822558"/>
            <a:ext cx="2048256" cy="167030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07122E5-E059-4293-A107-6ECB7C93EE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0457" y="2822558"/>
            <a:ext cx="2048256" cy="167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736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id="{B946F409-9054-4A8F-B502-36235C8C8924}"/>
              </a:ext>
            </a:extLst>
          </p:cNvPr>
          <p:cNvSpPr txBox="1"/>
          <p:nvPr/>
        </p:nvSpPr>
        <p:spPr>
          <a:xfrm>
            <a:off x="1111910" y="1089152"/>
            <a:ext cx="2531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JAK2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B11F626-5A2D-48C6-B56A-953F2302CA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693" y="2837418"/>
            <a:ext cx="2048256" cy="167030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4207ADEE-9073-4893-9F80-3B42E13371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898" y="2837418"/>
            <a:ext cx="2048256" cy="167030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44159A7-987A-404B-960A-9AEFE1D7B0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489" y="2837418"/>
            <a:ext cx="2048256" cy="167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993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id="{B946F409-9054-4A8F-B502-36235C8C8924}"/>
              </a:ext>
            </a:extLst>
          </p:cNvPr>
          <p:cNvSpPr txBox="1"/>
          <p:nvPr/>
        </p:nvSpPr>
        <p:spPr>
          <a:xfrm>
            <a:off x="1111910" y="1089152"/>
            <a:ext cx="2531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PI3K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BFF043B-5B90-45BC-9BF2-CD884E634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349" y="3076845"/>
            <a:ext cx="2048256" cy="167030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4E0F64D-C4FC-439B-A853-6C0BE5A338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745" y="3076845"/>
            <a:ext cx="2048256" cy="167030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B634860-E914-45CA-889C-E4F6931ADE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142" y="3076845"/>
            <a:ext cx="2048256" cy="167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398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id="{B946F409-9054-4A8F-B502-36235C8C8924}"/>
              </a:ext>
            </a:extLst>
          </p:cNvPr>
          <p:cNvSpPr txBox="1"/>
          <p:nvPr/>
        </p:nvSpPr>
        <p:spPr>
          <a:xfrm>
            <a:off x="1111910" y="1089152"/>
            <a:ext cx="2531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NF-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κB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931D701-5F27-4A7D-9319-7D36AF6476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629" y="2593848"/>
            <a:ext cx="2048256" cy="167030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C94FFB6A-6E1A-4D99-97EA-AA594264DE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872" y="2593848"/>
            <a:ext cx="2048256" cy="167030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6CD15CE5-5B95-471F-ACC9-5CFF57597F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115" y="2593848"/>
            <a:ext cx="2048256" cy="167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244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1327</TotalTime>
  <Words>4</Words>
  <Application>Microsoft Office PowerPoint</Application>
  <PresentationFormat>宽屏</PresentationFormat>
  <Paragraphs>4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等线</vt:lpstr>
      <vt:lpstr>等线 Light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 qun</dc:creator>
  <cp:lastModifiedBy>aiguo zhu</cp:lastModifiedBy>
  <cp:revision>26</cp:revision>
  <dcterms:created xsi:type="dcterms:W3CDTF">2021-11-20T11:00:25Z</dcterms:created>
  <dcterms:modified xsi:type="dcterms:W3CDTF">2021-12-15T15:24:12Z</dcterms:modified>
</cp:coreProperties>
</file>