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383" r:id="rId2"/>
    <p:sldId id="382" r:id="rId3"/>
  </p:sldIdLst>
  <p:sldSz cx="6858000" cy="9144000" type="screen4x3"/>
  <p:notesSz cx="6742113" cy="98758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7B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4" autoAdjust="0"/>
    <p:restoredTop sz="92709"/>
  </p:normalViewPr>
  <p:slideViewPr>
    <p:cSldViewPr snapToGrid="0" snapToObjects="1">
      <p:cViewPr varScale="1">
        <p:scale>
          <a:sx n="98" d="100"/>
          <a:sy n="98" d="100"/>
        </p:scale>
        <p:origin x="3136" y="20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42" d="100"/>
          <a:sy n="142" d="100"/>
        </p:scale>
        <p:origin x="1832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abc7278599875e0e/&#30740;&#31350;/&#27503;&#24180;&#40802;/&#23398;&#20301;&#35542;&#25991;/exel/&#27503;&#29273;&#24180;&#40802;&#12464;&#12521;&#12501;&#23398;&#20301;&#35542;&#25991;7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abc7278599875e0e/&#30740;&#31350;/&#27503;&#24180;&#40802;/&#23398;&#20301;&#35542;&#25991;/exel/&#27503;&#29273;&#24180;&#40802;&#12464;&#12521;&#12501;&#23398;&#20301;&#35542;&#25991;7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abc7278599875e0e/&#30740;&#31350;/&#27503;&#24180;&#40802;/&#23398;&#20301;&#35542;&#25991;/exel/&#27503;&#29273;&#24180;&#40802;&#12464;&#12521;&#12501;&#23398;&#20301;&#35542;&#25991;7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abc7278599875e0e/&#30740;&#31350;/&#27503;&#24180;&#40802;/&#23398;&#20301;&#35542;&#25991;/exel/&#27503;&#29273;&#24180;&#40802;&#12464;&#12521;&#12501;&#23398;&#20301;&#35542;&#25991;7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abc7278599875e0e/&#30740;&#31350;/&#27503;&#24180;&#40802;/&#23398;&#20301;&#35542;&#25991;/exel/&#27503;&#29273;&#24180;&#40802;&#12464;&#12521;&#12501;&#23398;&#20301;&#35542;&#25991;7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abc7278599875e0e/&#30740;&#31350;/&#27503;&#24180;&#40802;/&#23398;&#20301;&#35542;&#25991;/exel/&#27503;&#29273;&#24180;&#40802;&#12464;&#12521;&#12501;&#23398;&#20301;&#35542;&#25991;7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Calibri" panose="020F0502020204030204" pitchFamily="34" charset="0"/>
              </a:defRPr>
            </a:pPr>
            <a:r>
              <a:rPr lang="en-US"/>
              <a:t>Upper central incisor</a:t>
            </a:r>
            <a:endParaRPr lang="ja-JP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Calibri" panose="020F0502020204030204" pitchFamily="34" charset="0"/>
            </a:defRPr>
          </a:pPr>
          <a:endParaRPr lang="ja-JP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'I1'!$J$26</c:f>
              <c:strCache>
                <c:ptCount val="1"/>
                <c:pt idx="0">
                  <c:v>Male-Crc</c:v>
                </c:pt>
              </c:strCache>
            </c:strRef>
          </c:tx>
          <c:spPr>
            <a:ln w="25400" cap="rnd">
              <a:solidFill>
                <a:srgbClr val="507BC8"/>
              </a:solidFill>
              <a:prstDash val="sysDash"/>
              <a:round/>
            </a:ln>
            <a:effectLst/>
          </c:spPr>
          <c:marker>
            <c:symbol val="none"/>
          </c:marker>
          <c:cat>
            <c:numRef>
              <c:f>'I1'!$I$27:$I$219</c:f>
              <c:numCache>
                <c:formatCode>0</c:formatCode>
                <c:ptCount val="18"/>
                <c:pt idx="0">
                  <c:v>2.9166666666666665</c:v>
                </c:pt>
                <c:pt idx="1">
                  <c:v>3.5</c:v>
                </c:pt>
                <c:pt idx="2">
                  <c:v>4.5</c:v>
                </c:pt>
                <c:pt idx="3">
                  <c:v>5.5</c:v>
                </c:pt>
                <c:pt idx="4">
                  <c:v>6.5</c:v>
                </c:pt>
                <c:pt idx="5">
                  <c:v>7.5</c:v>
                </c:pt>
                <c:pt idx="6">
                  <c:v>8.5</c:v>
                </c:pt>
                <c:pt idx="7">
                  <c:v>9.5</c:v>
                </c:pt>
                <c:pt idx="8">
                  <c:v>10.5</c:v>
                </c:pt>
                <c:pt idx="9">
                  <c:v>11.5</c:v>
                </c:pt>
                <c:pt idx="10">
                  <c:v>12.5</c:v>
                </c:pt>
                <c:pt idx="11">
                  <c:v>13.5</c:v>
                </c:pt>
                <c:pt idx="12">
                  <c:v>14.5</c:v>
                </c:pt>
                <c:pt idx="13">
                  <c:v>15.5</c:v>
                </c:pt>
                <c:pt idx="14">
                  <c:v>16.5</c:v>
                </c:pt>
                <c:pt idx="15">
                  <c:v>17.5</c:v>
                </c:pt>
                <c:pt idx="16">
                  <c:v>18.5</c:v>
                </c:pt>
                <c:pt idx="17">
                  <c:v>18.916666666666668</c:v>
                </c:pt>
              </c:numCache>
              <c:extLst/>
            </c:numRef>
          </c:cat>
          <c:val>
            <c:numRef>
              <c:f>'I1'!$J$27:$J$219</c:f>
              <c:numCache>
                <c:formatCode>General</c:formatCode>
                <c:ptCount val="18"/>
                <c:pt idx="0">
                  <c:v>0</c:v>
                </c:pt>
                <c:pt idx="1">
                  <c:v>0</c:v>
                </c:pt>
                <c:pt idx="2">
                  <c:v>16.304347826086957</c:v>
                </c:pt>
                <c:pt idx="3">
                  <c:v>72.826086956521735</c:v>
                </c:pt>
                <c:pt idx="4">
                  <c:v>92.391304347826093</c:v>
                </c:pt>
                <c:pt idx="5">
                  <c:v>97.826086956521735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</c:numCache>
              <c:extLst/>
            </c:numRef>
          </c:val>
          <c:smooth val="1"/>
          <c:extLst>
            <c:ext xmlns:c16="http://schemas.microsoft.com/office/drawing/2014/chart" uri="{C3380CC4-5D6E-409C-BE32-E72D297353CC}">
              <c16:uniqueId val="{00000000-709F-471E-B16E-9BD13B7F78E4}"/>
            </c:ext>
          </c:extLst>
        </c:ser>
        <c:ser>
          <c:idx val="1"/>
          <c:order val="1"/>
          <c:tx>
            <c:strRef>
              <c:f>'I1'!$K$26</c:f>
              <c:strCache>
                <c:ptCount val="1"/>
                <c:pt idx="0">
                  <c:v>Female-Crc</c:v>
                </c:pt>
              </c:strCache>
            </c:strRef>
          </c:tx>
          <c:spPr>
            <a:ln w="25400" cap="rnd">
              <a:solidFill>
                <a:schemeClr val="accent2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'I1'!$I$27:$I$219</c:f>
              <c:numCache>
                <c:formatCode>0</c:formatCode>
                <c:ptCount val="18"/>
                <c:pt idx="0">
                  <c:v>2.9166666666666665</c:v>
                </c:pt>
                <c:pt idx="1">
                  <c:v>3.5</c:v>
                </c:pt>
                <c:pt idx="2">
                  <c:v>4.5</c:v>
                </c:pt>
                <c:pt idx="3">
                  <c:v>5.5</c:v>
                </c:pt>
                <c:pt idx="4">
                  <c:v>6.5</c:v>
                </c:pt>
                <c:pt idx="5">
                  <c:v>7.5</c:v>
                </c:pt>
                <c:pt idx="6">
                  <c:v>8.5</c:v>
                </c:pt>
                <c:pt idx="7">
                  <c:v>9.5</c:v>
                </c:pt>
                <c:pt idx="8">
                  <c:v>10.5</c:v>
                </c:pt>
                <c:pt idx="9">
                  <c:v>11.5</c:v>
                </c:pt>
                <c:pt idx="10">
                  <c:v>12.5</c:v>
                </c:pt>
                <c:pt idx="11">
                  <c:v>13.5</c:v>
                </c:pt>
                <c:pt idx="12">
                  <c:v>14.5</c:v>
                </c:pt>
                <c:pt idx="13">
                  <c:v>15.5</c:v>
                </c:pt>
                <c:pt idx="14">
                  <c:v>16.5</c:v>
                </c:pt>
                <c:pt idx="15">
                  <c:v>17.5</c:v>
                </c:pt>
                <c:pt idx="16">
                  <c:v>18.5</c:v>
                </c:pt>
                <c:pt idx="17">
                  <c:v>18.916666666666668</c:v>
                </c:pt>
              </c:numCache>
              <c:extLst/>
            </c:numRef>
          </c:cat>
          <c:val>
            <c:numRef>
              <c:f>'I1'!$K$27:$K$219</c:f>
              <c:numCache>
                <c:formatCode>General</c:formatCode>
                <c:ptCount val="18"/>
                <c:pt idx="0">
                  <c:v>0</c:v>
                </c:pt>
                <c:pt idx="1">
                  <c:v>0</c:v>
                </c:pt>
                <c:pt idx="2">
                  <c:v>25.352112676056336</c:v>
                </c:pt>
                <c:pt idx="3">
                  <c:v>69.014084507042256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</c:numCache>
              <c:extLst/>
            </c:numRef>
          </c:val>
          <c:smooth val="1"/>
          <c:extLst>
            <c:ext xmlns:c16="http://schemas.microsoft.com/office/drawing/2014/chart" uri="{C3380CC4-5D6E-409C-BE32-E72D297353CC}">
              <c16:uniqueId val="{00000001-709F-471E-B16E-9BD13B7F78E4}"/>
            </c:ext>
          </c:extLst>
        </c:ser>
        <c:ser>
          <c:idx val="2"/>
          <c:order val="2"/>
          <c:tx>
            <c:strRef>
              <c:f>'I1'!$L$26</c:f>
              <c:strCache>
                <c:ptCount val="1"/>
                <c:pt idx="0">
                  <c:v>Male-Rc</c:v>
                </c:pt>
              </c:strCache>
            </c:strRef>
          </c:tx>
          <c:spPr>
            <a:ln w="25400" cap="rnd">
              <a:solidFill>
                <a:schemeClr val="accent3"/>
              </a:solidFill>
              <a:prstDash val="sysDash"/>
              <a:round/>
            </a:ln>
            <a:effectLst/>
          </c:spPr>
          <c:marker>
            <c:symbol val="none"/>
          </c:marker>
          <c:cat>
            <c:numRef>
              <c:f>'I1'!$I$27:$I$219</c:f>
              <c:numCache>
                <c:formatCode>0</c:formatCode>
                <c:ptCount val="18"/>
                <c:pt idx="0">
                  <c:v>2.9166666666666665</c:v>
                </c:pt>
                <c:pt idx="1">
                  <c:v>3.5</c:v>
                </c:pt>
                <c:pt idx="2">
                  <c:v>4.5</c:v>
                </c:pt>
                <c:pt idx="3">
                  <c:v>5.5</c:v>
                </c:pt>
                <c:pt idx="4">
                  <c:v>6.5</c:v>
                </c:pt>
                <c:pt idx="5">
                  <c:v>7.5</c:v>
                </c:pt>
                <c:pt idx="6">
                  <c:v>8.5</c:v>
                </c:pt>
                <c:pt idx="7">
                  <c:v>9.5</c:v>
                </c:pt>
                <c:pt idx="8">
                  <c:v>10.5</c:v>
                </c:pt>
                <c:pt idx="9">
                  <c:v>11.5</c:v>
                </c:pt>
                <c:pt idx="10">
                  <c:v>12.5</c:v>
                </c:pt>
                <c:pt idx="11">
                  <c:v>13.5</c:v>
                </c:pt>
                <c:pt idx="12">
                  <c:v>14.5</c:v>
                </c:pt>
                <c:pt idx="13">
                  <c:v>15.5</c:v>
                </c:pt>
                <c:pt idx="14">
                  <c:v>16.5</c:v>
                </c:pt>
                <c:pt idx="15">
                  <c:v>17.5</c:v>
                </c:pt>
                <c:pt idx="16">
                  <c:v>18.5</c:v>
                </c:pt>
                <c:pt idx="17">
                  <c:v>18.916666666666668</c:v>
                </c:pt>
              </c:numCache>
              <c:extLst/>
            </c:numRef>
          </c:cat>
          <c:val>
            <c:numRef>
              <c:f>'I1'!$L$27:$L$219</c:f>
              <c:numCache>
                <c:formatCode>General</c:formatCode>
                <c:ptCount val="1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8.8235294117647065</c:v>
                </c:pt>
                <c:pt idx="6">
                  <c:v>26.47058823529412</c:v>
                </c:pt>
                <c:pt idx="7">
                  <c:v>76.470588235294116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</c:numCache>
              <c:extLst/>
            </c:numRef>
          </c:val>
          <c:smooth val="1"/>
          <c:extLst>
            <c:ext xmlns:c16="http://schemas.microsoft.com/office/drawing/2014/chart" uri="{C3380CC4-5D6E-409C-BE32-E72D297353CC}">
              <c16:uniqueId val="{00000002-709F-471E-B16E-9BD13B7F78E4}"/>
            </c:ext>
          </c:extLst>
        </c:ser>
        <c:ser>
          <c:idx val="3"/>
          <c:order val="3"/>
          <c:tx>
            <c:strRef>
              <c:f>'I1'!$M$26</c:f>
              <c:strCache>
                <c:ptCount val="1"/>
                <c:pt idx="0">
                  <c:v>Female-Rc</c:v>
                </c:pt>
              </c:strCache>
            </c:strRef>
          </c:tx>
          <c:spPr>
            <a:ln w="2540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'I1'!$I$27:$I$219</c:f>
              <c:numCache>
                <c:formatCode>0</c:formatCode>
                <c:ptCount val="18"/>
                <c:pt idx="0">
                  <c:v>2.9166666666666665</c:v>
                </c:pt>
                <c:pt idx="1">
                  <c:v>3.5</c:v>
                </c:pt>
                <c:pt idx="2">
                  <c:v>4.5</c:v>
                </c:pt>
                <c:pt idx="3">
                  <c:v>5.5</c:v>
                </c:pt>
                <c:pt idx="4">
                  <c:v>6.5</c:v>
                </c:pt>
                <c:pt idx="5">
                  <c:v>7.5</c:v>
                </c:pt>
                <c:pt idx="6">
                  <c:v>8.5</c:v>
                </c:pt>
                <c:pt idx="7">
                  <c:v>9.5</c:v>
                </c:pt>
                <c:pt idx="8">
                  <c:v>10.5</c:v>
                </c:pt>
                <c:pt idx="9">
                  <c:v>11.5</c:v>
                </c:pt>
                <c:pt idx="10">
                  <c:v>12.5</c:v>
                </c:pt>
                <c:pt idx="11">
                  <c:v>13.5</c:v>
                </c:pt>
                <c:pt idx="12">
                  <c:v>14.5</c:v>
                </c:pt>
                <c:pt idx="13">
                  <c:v>15.5</c:v>
                </c:pt>
                <c:pt idx="14">
                  <c:v>16.5</c:v>
                </c:pt>
                <c:pt idx="15">
                  <c:v>17.5</c:v>
                </c:pt>
                <c:pt idx="16">
                  <c:v>18.5</c:v>
                </c:pt>
                <c:pt idx="17">
                  <c:v>18.916666666666668</c:v>
                </c:pt>
              </c:numCache>
              <c:extLst/>
            </c:numRef>
          </c:cat>
          <c:val>
            <c:numRef>
              <c:f>'I1'!$M$27:$M$219</c:f>
              <c:numCache>
                <c:formatCode>General</c:formatCode>
                <c:ptCount val="1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9.5238095238095237</c:v>
                </c:pt>
                <c:pt idx="6">
                  <c:v>61.904761904761905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</c:numCache>
              <c:extLst/>
            </c:numRef>
          </c:val>
          <c:smooth val="1"/>
          <c:extLst>
            <c:ext xmlns:c16="http://schemas.microsoft.com/office/drawing/2014/chart" uri="{C3380CC4-5D6E-409C-BE32-E72D297353CC}">
              <c16:uniqueId val="{00000003-709F-471E-B16E-9BD13B7F78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07894991"/>
        <c:axId val="477266159"/>
      </c:lineChart>
      <c:catAx>
        <c:axId val="607894991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Calibri" panose="020F0502020204030204" pitchFamily="34" charset="0"/>
                  </a:defRPr>
                </a:pPr>
                <a:r>
                  <a:rPr lang="en-US">
                    <a:latin typeface="+mn-lt"/>
                  </a:rPr>
                  <a:t>Age</a:t>
                </a:r>
                <a:endParaRPr lang="ja-JP">
                  <a:latin typeface="+mn-lt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Calibri" panose="020F0502020204030204" pitchFamily="34" charset="0"/>
                </a:defRPr>
              </a:pPr>
              <a:endParaRPr lang="ja-JP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Calibri" panose="020F0502020204030204" pitchFamily="34" charset="0"/>
              </a:defRPr>
            </a:pPr>
            <a:endParaRPr lang="ja-JP"/>
          </a:p>
        </c:txPr>
        <c:crossAx val="477266159"/>
        <c:crosses val="autoZero"/>
        <c:auto val="1"/>
        <c:lblAlgn val="ctr"/>
        <c:lblOffset val="100"/>
        <c:tickLblSkip val="2"/>
        <c:noMultiLvlLbl val="0"/>
      </c:catAx>
      <c:valAx>
        <c:axId val="477266159"/>
        <c:scaling>
          <c:orientation val="minMax"/>
          <c:max val="1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Calibri" panose="020F0502020204030204" pitchFamily="34" charset="0"/>
              </a:defRPr>
            </a:pPr>
            <a:endParaRPr lang="ja-JP"/>
          </a:p>
        </c:txPr>
        <c:crossAx val="607894991"/>
        <c:crosses val="autoZero"/>
        <c:crossBetween val="between"/>
        <c:majorUnit val="25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Calibri" panose="020F0502020204030204" pitchFamily="34" charset="0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cs typeface="Calibri" panose="020F0502020204030204" pitchFamily="34" charset="0"/>
        </a:defRPr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Calibri" panose="020F0502020204030204" pitchFamily="34" charset="0"/>
              </a:defRPr>
            </a:pPr>
            <a:r>
              <a:rPr lang="en-US">
                <a:latin typeface="+mn-lt"/>
              </a:rPr>
              <a:t>Lower central incisor</a:t>
            </a:r>
            <a:endParaRPr lang="ja-JP">
              <a:latin typeface="+mn-lt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Calibri" panose="020F0502020204030204" pitchFamily="34" charset="0"/>
            </a:defRPr>
          </a:pPr>
          <a:endParaRPr lang="ja-JP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'I1'!$N$26</c:f>
              <c:strCache>
                <c:ptCount val="1"/>
                <c:pt idx="0">
                  <c:v>Male-Crc</c:v>
                </c:pt>
              </c:strCache>
            </c:strRef>
          </c:tx>
          <c:spPr>
            <a:ln w="28575" cap="rnd">
              <a:solidFill>
                <a:schemeClr val="accent1"/>
              </a:solidFill>
              <a:prstDash val="sysDash"/>
              <a:round/>
            </a:ln>
            <a:effectLst/>
          </c:spPr>
          <c:marker>
            <c:symbol val="none"/>
          </c:marker>
          <c:cat>
            <c:numRef>
              <c:f>'I1'!$I$27:$I$219</c:f>
              <c:numCache>
                <c:formatCode>0</c:formatCode>
                <c:ptCount val="18"/>
                <c:pt idx="0">
                  <c:v>2.9166666666666665</c:v>
                </c:pt>
                <c:pt idx="1">
                  <c:v>3.5</c:v>
                </c:pt>
                <c:pt idx="2">
                  <c:v>4.5</c:v>
                </c:pt>
                <c:pt idx="3">
                  <c:v>5.5</c:v>
                </c:pt>
                <c:pt idx="4">
                  <c:v>6.5</c:v>
                </c:pt>
                <c:pt idx="5">
                  <c:v>7.5</c:v>
                </c:pt>
                <c:pt idx="6">
                  <c:v>8.5</c:v>
                </c:pt>
                <c:pt idx="7">
                  <c:v>9.5</c:v>
                </c:pt>
                <c:pt idx="8">
                  <c:v>10.5</c:v>
                </c:pt>
                <c:pt idx="9">
                  <c:v>11.5</c:v>
                </c:pt>
                <c:pt idx="10">
                  <c:v>12.5</c:v>
                </c:pt>
                <c:pt idx="11">
                  <c:v>13.5</c:v>
                </c:pt>
                <c:pt idx="12">
                  <c:v>14.5</c:v>
                </c:pt>
                <c:pt idx="13">
                  <c:v>15.5</c:v>
                </c:pt>
                <c:pt idx="14">
                  <c:v>16.5</c:v>
                </c:pt>
                <c:pt idx="15">
                  <c:v>17.5</c:v>
                </c:pt>
                <c:pt idx="16">
                  <c:v>18.5</c:v>
                </c:pt>
                <c:pt idx="17">
                  <c:v>18.916666666666668</c:v>
                </c:pt>
              </c:numCache>
              <c:extLst/>
            </c:numRef>
          </c:cat>
          <c:val>
            <c:numRef>
              <c:f>'I1'!$N$27:$N$219</c:f>
              <c:numCache>
                <c:formatCode>General</c:formatCode>
                <c:ptCount val="18"/>
                <c:pt idx="0">
                  <c:v>0</c:v>
                </c:pt>
                <c:pt idx="1">
                  <c:v>7.6923076923076925</c:v>
                </c:pt>
                <c:pt idx="2">
                  <c:v>46.153846153846153</c:v>
                </c:pt>
                <c:pt idx="3">
                  <c:v>92.307692307692307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</c:numCache>
              <c:extLst/>
            </c:numRef>
          </c:val>
          <c:smooth val="1"/>
          <c:extLst>
            <c:ext xmlns:c16="http://schemas.microsoft.com/office/drawing/2014/chart" uri="{C3380CC4-5D6E-409C-BE32-E72D297353CC}">
              <c16:uniqueId val="{00000000-C853-4BD4-8279-CFC4E5EDBF10}"/>
            </c:ext>
          </c:extLst>
        </c:ser>
        <c:ser>
          <c:idx val="1"/>
          <c:order val="1"/>
          <c:tx>
            <c:strRef>
              <c:f>'I1'!$O$26</c:f>
              <c:strCache>
                <c:ptCount val="1"/>
                <c:pt idx="0">
                  <c:v>Female-Crc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'I1'!$I$27:$I$219</c:f>
              <c:numCache>
                <c:formatCode>0</c:formatCode>
                <c:ptCount val="18"/>
                <c:pt idx="0">
                  <c:v>2.9166666666666665</c:v>
                </c:pt>
                <c:pt idx="1">
                  <c:v>3.5</c:v>
                </c:pt>
                <c:pt idx="2">
                  <c:v>4.5</c:v>
                </c:pt>
                <c:pt idx="3">
                  <c:v>5.5</c:v>
                </c:pt>
                <c:pt idx="4">
                  <c:v>6.5</c:v>
                </c:pt>
                <c:pt idx="5">
                  <c:v>7.5</c:v>
                </c:pt>
                <c:pt idx="6">
                  <c:v>8.5</c:v>
                </c:pt>
                <c:pt idx="7">
                  <c:v>9.5</c:v>
                </c:pt>
                <c:pt idx="8">
                  <c:v>10.5</c:v>
                </c:pt>
                <c:pt idx="9">
                  <c:v>11.5</c:v>
                </c:pt>
                <c:pt idx="10">
                  <c:v>12.5</c:v>
                </c:pt>
                <c:pt idx="11">
                  <c:v>13.5</c:v>
                </c:pt>
                <c:pt idx="12">
                  <c:v>14.5</c:v>
                </c:pt>
                <c:pt idx="13">
                  <c:v>15.5</c:v>
                </c:pt>
                <c:pt idx="14">
                  <c:v>16.5</c:v>
                </c:pt>
                <c:pt idx="15">
                  <c:v>17.5</c:v>
                </c:pt>
                <c:pt idx="16">
                  <c:v>18.5</c:v>
                </c:pt>
                <c:pt idx="17">
                  <c:v>18.916666666666668</c:v>
                </c:pt>
              </c:numCache>
              <c:extLst/>
            </c:numRef>
          </c:cat>
          <c:val>
            <c:numRef>
              <c:f>'I1'!$O$27:$O$219</c:f>
              <c:numCache>
                <c:formatCode>General</c:formatCode>
                <c:ptCount val="18"/>
                <c:pt idx="0">
                  <c:v>0</c:v>
                </c:pt>
                <c:pt idx="1">
                  <c:v>11.76470588235294</c:v>
                </c:pt>
                <c:pt idx="2">
                  <c:v>64.705882352941174</c:v>
                </c:pt>
                <c:pt idx="3">
                  <c:v>94.117647058823522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</c:numCache>
              <c:extLst/>
            </c:numRef>
          </c:val>
          <c:smooth val="1"/>
          <c:extLst>
            <c:ext xmlns:c16="http://schemas.microsoft.com/office/drawing/2014/chart" uri="{C3380CC4-5D6E-409C-BE32-E72D297353CC}">
              <c16:uniqueId val="{00000001-C853-4BD4-8279-CFC4E5EDBF10}"/>
            </c:ext>
          </c:extLst>
        </c:ser>
        <c:ser>
          <c:idx val="2"/>
          <c:order val="2"/>
          <c:tx>
            <c:strRef>
              <c:f>'I1'!$P$26</c:f>
              <c:strCache>
                <c:ptCount val="1"/>
                <c:pt idx="0">
                  <c:v>Male-Rc</c:v>
                </c:pt>
              </c:strCache>
            </c:strRef>
          </c:tx>
          <c:spPr>
            <a:ln w="28575" cap="rnd">
              <a:solidFill>
                <a:schemeClr val="accent3"/>
              </a:solidFill>
              <a:prstDash val="sysDash"/>
              <a:round/>
            </a:ln>
            <a:effectLst/>
          </c:spPr>
          <c:marker>
            <c:symbol val="none"/>
          </c:marker>
          <c:cat>
            <c:numRef>
              <c:f>'I1'!$I$27:$I$219</c:f>
              <c:numCache>
                <c:formatCode>0</c:formatCode>
                <c:ptCount val="18"/>
                <c:pt idx="0">
                  <c:v>2.9166666666666665</c:v>
                </c:pt>
                <c:pt idx="1">
                  <c:v>3.5</c:v>
                </c:pt>
                <c:pt idx="2">
                  <c:v>4.5</c:v>
                </c:pt>
                <c:pt idx="3">
                  <c:v>5.5</c:v>
                </c:pt>
                <c:pt idx="4">
                  <c:v>6.5</c:v>
                </c:pt>
                <c:pt idx="5">
                  <c:v>7.5</c:v>
                </c:pt>
                <c:pt idx="6">
                  <c:v>8.5</c:v>
                </c:pt>
                <c:pt idx="7">
                  <c:v>9.5</c:v>
                </c:pt>
                <c:pt idx="8">
                  <c:v>10.5</c:v>
                </c:pt>
                <c:pt idx="9">
                  <c:v>11.5</c:v>
                </c:pt>
                <c:pt idx="10">
                  <c:v>12.5</c:v>
                </c:pt>
                <c:pt idx="11">
                  <c:v>13.5</c:v>
                </c:pt>
                <c:pt idx="12">
                  <c:v>14.5</c:v>
                </c:pt>
                <c:pt idx="13">
                  <c:v>15.5</c:v>
                </c:pt>
                <c:pt idx="14">
                  <c:v>16.5</c:v>
                </c:pt>
                <c:pt idx="15">
                  <c:v>17.5</c:v>
                </c:pt>
                <c:pt idx="16">
                  <c:v>18.5</c:v>
                </c:pt>
                <c:pt idx="17">
                  <c:v>18.916666666666668</c:v>
                </c:pt>
              </c:numCache>
              <c:extLst/>
            </c:numRef>
          </c:cat>
          <c:val>
            <c:numRef>
              <c:f>'I1'!$P$27:$P$219</c:f>
              <c:numCache>
                <c:formatCode>General</c:formatCode>
                <c:ptCount val="1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3.4482758620689653</c:v>
                </c:pt>
                <c:pt idx="5">
                  <c:v>31.03448275862069</c:v>
                </c:pt>
                <c:pt idx="6">
                  <c:v>79.310344827586206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</c:numCache>
              <c:extLst/>
            </c:numRef>
          </c:val>
          <c:smooth val="1"/>
          <c:extLst>
            <c:ext xmlns:c16="http://schemas.microsoft.com/office/drawing/2014/chart" uri="{C3380CC4-5D6E-409C-BE32-E72D297353CC}">
              <c16:uniqueId val="{00000002-C853-4BD4-8279-CFC4E5EDBF10}"/>
            </c:ext>
          </c:extLst>
        </c:ser>
        <c:ser>
          <c:idx val="3"/>
          <c:order val="3"/>
          <c:tx>
            <c:strRef>
              <c:f>'I1'!$Q$26</c:f>
              <c:strCache>
                <c:ptCount val="1"/>
                <c:pt idx="0">
                  <c:v>Female-Rc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'I1'!$I$27:$I$219</c:f>
              <c:numCache>
                <c:formatCode>0</c:formatCode>
                <c:ptCount val="18"/>
                <c:pt idx="0">
                  <c:v>2.9166666666666665</c:v>
                </c:pt>
                <c:pt idx="1">
                  <c:v>3.5</c:v>
                </c:pt>
                <c:pt idx="2">
                  <c:v>4.5</c:v>
                </c:pt>
                <c:pt idx="3">
                  <c:v>5.5</c:v>
                </c:pt>
                <c:pt idx="4">
                  <c:v>6.5</c:v>
                </c:pt>
                <c:pt idx="5">
                  <c:v>7.5</c:v>
                </c:pt>
                <c:pt idx="6">
                  <c:v>8.5</c:v>
                </c:pt>
                <c:pt idx="7">
                  <c:v>9.5</c:v>
                </c:pt>
                <c:pt idx="8">
                  <c:v>10.5</c:v>
                </c:pt>
                <c:pt idx="9">
                  <c:v>11.5</c:v>
                </c:pt>
                <c:pt idx="10">
                  <c:v>12.5</c:v>
                </c:pt>
                <c:pt idx="11">
                  <c:v>13.5</c:v>
                </c:pt>
                <c:pt idx="12">
                  <c:v>14.5</c:v>
                </c:pt>
                <c:pt idx="13">
                  <c:v>15.5</c:v>
                </c:pt>
                <c:pt idx="14">
                  <c:v>16.5</c:v>
                </c:pt>
                <c:pt idx="15">
                  <c:v>17.5</c:v>
                </c:pt>
                <c:pt idx="16">
                  <c:v>18.5</c:v>
                </c:pt>
                <c:pt idx="17">
                  <c:v>18.916666666666668</c:v>
                </c:pt>
              </c:numCache>
              <c:extLst/>
            </c:numRef>
          </c:cat>
          <c:val>
            <c:numRef>
              <c:f>'I1'!$Q$27:$Q$219</c:f>
              <c:numCache>
                <c:formatCode>General</c:formatCode>
                <c:ptCount val="1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5.4794520547945202</c:v>
                </c:pt>
                <c:pt idx="5">
                  <c:v>49.315068493150683</c:v>
                </c:pt>
                <c:pt idx="6">
                  <c:v>91.780821917808225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</c:numCache>
              <c:extLst/>
            </c:numRef>
          </c:val>
          <c:smooth val="1"/>
          <c:extLst>
            <c:ext xmlns:c16="http://schemas.microsoft.com/office/drawing/2014/chart" uri="{C3380CC4-5D6E-409C-BE32-E72D297353CC}">
              <c16:uniqueId val="{00000003-C853-4BD4-8279-CFC4E5EDBF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42095983"/>
        <c:axId val="733974751"/>
      </c:lineChart>
      <c:catAx>
        <c:axId val="742095983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Calibri" panose="020F0502020204030204" pitchFamily="34" charset="0"/>
                  </a:defRPr>
                </a:pPr>
                <a:r>
                  <a:rPr lang="en-US">
                    <a:latin typeface="+mn-lt"/>
                  </a:rPr>
                  <a:t>Age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Calibri" panose="020F0502020204030204" pitchFamily="34" charset="0"/>
                </a:defRPr>
              </a:pPr>
              <a:endParaRPr lang="ja-JP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Calibri" panose="020F0502020204030204" pitchFamily="34" charset="0"/>
              </a:defRPr>
            </a:pPr>
            <a:endParaRPr lang="ja-JP"/>
          </a:p>
        </c:txPr>
        <c:crossAx val="733974751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733974751"/>
        <c:scaling>
          <c:orientation val="minMax"/>
          <c:max val="1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Calibri" panose="020F0502020204030204" pitchFamily="34" charset="0"/>
              </a:defRPr>
            </a:pPr>
            <a:endParaRPr lang="ja-JP"/>
          </a:p>
        </c:txPr>
        <c:crossAx val="742095983"/>
        <c:crosses val="autoZero"/>
        <c:crossBetween val="between"/>
        <c:majorUnit val="25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Calibri" panose="020F0502020204030204" pitchFamily="34" charset="0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Calibri" panose="020F0502020204030204" pitchFamily="34" charset="0"/>
          <a:cs typeface="Calibri" panose="020F0502020204030204" pitchFamily="34" charset="0"/>
        </a:defRPr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Calibri" panose="020F0502020204030204" pitchFamily="34" charset="0"/>
              </a:defRPr>
            </a:pPr>
            <a:r>
              <a:rPr lang="en-US" altLang="ja-JP" dirty="0">
                <a:latin typeface="+mn-lt"/>
              </a:rPr>
              <a:t>Upper</a:t>
            </a:r>
            <a:r>
              <a:rPr lang="en-US" altLang="ja-JP" baseline="0" dirty="0">
                <a:latin typeface="+mn-lt"/>
              </a:rPr>
              <a:t> lateral incisor</a:t>
            </a:r>
            <a:endParaRPr lang="ja-JP" dirty="0">
              <a:latin typeface="+mn-lt"/>
            </a:endParaRPr>
          </a:p>
        </c:rich>
      </c:tx>
      <c:layout>
        <c:manualLayout>
          <c:xMode val="edge"/>
          <c:yMode val="edge"/>
          <c:x val="0.24456285323273044"/>
          <c:y val="2.668425925925925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Calibri" panose="020F0502020204030204" pitchFamily="34" charset="0"/>
            </a:defRPr>
          </a:pPr>
          <a:endParaRPr lang="ja-JP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'I2'!$I$13</c:f>
              <c:strCache>
                <c:ptCount val="1"/>
                <c:pt idx="0">
                  <c:v>Male-Crc</c:v>
                </c:pt>
              </c:strCache>
            </c:strRef>
          </c:tx>
          <c:spPr>
            <a:ln w="28575" cap="rnd">
              <a:solidFill>
                <a:schemeClr val="accent1"/>
              </a:solidFill>
              <a:prstDash val="sysDash"/>
              <a:round/>
            </a:ln>
            <a:effectLst/>
          </c:spPr>
          <c:marker>
            <c:symbol val="none"/>
          </c:marker>
          <c:cat>
            <c:numRef>
              <c:f>'I2'!$H$14:$H$206</c:f>
              <c:numCache>
                <c:formatCode>0</c:formatCode>
                <c:ptCount val="18"/>
                <c:pt idx="0">
                  <c:v>2.9166666666666665</c:v>
                </c:pt>
                <c:pt idx="1">
                  <c:v>3.5</c:v>
                </c:pt>
                <c:pt idx="2">
                  <c:v>4.5</c:v>
                </c:pt>
                <c:pt idx="3">
                  <c:v>5.5</c:v>
                </c:pt>
                <c:pt idx="4">
                  <c:v>6.5</c:v>
                </c:pt>
                <c:pt idx="5">
                  <c:v>7.5</c:v>
                </c:pt>
                <c:pt idx="6">
                  <c:v>8.5</c:v>
                </c:pt>
                <c:pt idx="7">
                  <c:v>9.5</c:v>
                </c:pt>
                <c:pt idx="8">
                  <c:v>10.5</c:v>
                </c:pt>
                <c:pt idx="9">
                  <c:v>11.5</c:v>
                </c:pt>
                <c:pt idx="10">
                  <c:v>12.5</c:v>
                </c:pt>
                <c:pt idx="11">
                  <c:v>13.5</c:v>
                </c:pt>
                <c:pt idx="12">
                  <c:v>14.5</c:v>
                </c:pt>
                <c:pt idx="13">
                  <c:v>15.5</c:v>
                </c:pt>
                <c:pt idx="14">
                  <c:v>16.5</c:v>
                </c:pt>
                <c:pt idx="15">
                  <c:v>17.5</c:v>
                </c:pt>
                <c:pt idx="16">
                  <c:v>18.5</c:v>
                </c:pt>
                <c:pt idx="17">
                  <c:v>18.916666666666668</c:v>
                </c:pt>
              </c:numCache>
              <c:extLst/>
            </c:numRef>
          </c:cat>
          <c:val>
            <c:numRef>
              <c:f>'I2'!$I$14:$I$206</c:f>
              <c:numCache>
                <c:formatCode>General</c:formatCode>
                <c:ptCount val="18"/>
                <c:pt idx="0">
                  <c:v>0</c:v>
                </c:pt>
                <c:pt idx="1">
                  <c:v>0</c:v>
                </c:pt>
                <c:pt idx="2">
                  <c:v>5.0632911392405067</c:v>
                </c:pt>
                <c:pt idx="3">
                  <c:v>41.77215189873418</c:v>
                </c:pt>
                <c:pt idx="4">
                  <c:v>70.886075949367083</c:v>
                </c:pt>
                <c:pt idx="5">
                  <c:v>92.405063291139243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</c:numCache>
              <c:extLst/>
            </c:numRef>
          </c:val>
          <c:smooth val="1"/>
          <c:extLst>
            <c:ext xmlns:c16="http://schemas.microsoft.com/office/drawing/2014/chart" uri="{C3380CC4-5D6E-409C-BE32-E72D297353CC}">
              <c16:uniqueId val="{00000000-15FF-4CFF-9F35-38A5BEF5B3D5}"/>
            </c:ext>
          </c:extLst>
        </c:ser>
        <c:ser>
          <c:idx val="1"/>
          <c:order val="1"/>
          <c:tx>
            <c:strRef>
              <c:f>'I2'!$J$13</c:f>
              <c:strCache>
                <c:ptCount val="1"/>
                <c:pt idx="0">
                  <c:v>Female-Crc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'I2'!$H$14:$H$206</c:f>
              <c:numCache>
                <c:formatCode>0</c:formatCode>
                <c:ptCount val="18"/>
                <c:pt idx="0">
                  <c:v>2.9166666666666665</c:v>
                </c:pt>
                <c:pt idx="1">
                  <c:v>3.5</c:v>
                </c:pt>
                <c:pt idx="2">
                  <c:v>4.5</c:v>
                </c:pt>
                <c:pt idx="3">
                  <c:v>5.5</c:v>
                </c:pt>
                <c:pt idx="4">
                  <c:v>6.5</c:v>
                </c:pt>
                <c:pt idx="5">
                  <c:v>7.5</c:v>
                </c:pt>
                <c:pt idx="6">
                  <c:v>8.5</c:v>
                </c:pt>
                <c:pt idx="7">
                  <c:v>9.5</c:v>
                </c:pt>
                <c:pt idx="8">
                  <c:v>10.5</c:v>
                </c:pt>
                <c:pt idx="9">
                  <c:v>11.5</c:v>
                </c:pt>
                <c:pt idx="10">
                  <c:v>12.5</c:v>
                </c:pt>
                <c:pt idx="11">
                  <c:v>13.5</c:v>
                </c:pt>
                <c:pt idx="12">
                  <c:v>14.5</c:v>
                </c:pt>
                <c:pt idx="13">
                  <c:v>15.5</c:v>
                </c:pt>
                <c:pt idx="14">
                  <c:v>16.5</c:v>
                </c:pt>
                <c:pt idx="15">
                  <c:v>17.5</c:v>
                </c:pt>
                <c:pt idx="16">
                  <c:v>18.5</c:v>
                </c:pt>
                <c:pt idx="17">
                  <c:v>18.916666666666668</c:v>
                </c:pt>
              </c:numCache>
              <c:extLst/>
            </c:numRef>
          </c:cat>
          <c:val>
            <c:numRef>
              <c:f>'I2'!$J$14:$J$206</c:f>
              <c:numCache>
                <c:formatCode>General</c:formatCode>
                <c:ptCount val="18"/>
                <c:pt idx="0">
                  <c:v>0</c:v>
                </c:pt>
                <c:pt idx="1">
                  <c:v>0</c:v>
                </c:pt>
                <c:pt idx="2">
                  <c:v>2.5641025641025639</c:v>
                </c:pt>
                <c:pt idx="3">
                  <c:v>44.871794871794876</c:v>
                </c:pt>
                <c:pt idx="4">
                  <c:v>89.743589743589752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</c:numCache>
              <c:extLst/>
            </c:numRef>
          </c:val>
          <c:smooth val="1"/>
          <c:extLst>
            <c:ext xmlns:c16="http://schemas.microsoft.com/office/drawing/2014/chart" uri="{C3380CC4-5D6E-409C-BE32-E72D297353CC}">
              <c16:uniqueId val="{00000001-15FF-4CFF-9F35-38A5BEF5B3D5}"/>
            </c:ext>
          </c:extLst>
        </c:ser>
        <c:ser>
          <c:idx val="2"/>
          <c:order val="2"/>
          <c:tx>
            <c:strRef>
              <c:f>'I2'!$K$13</c:f>
              <c:strCache>
                <c:ptCount val="1"/>
                <c:pt idx="0">
                  <c:v>Male-Rc</c:v>
                </c:pt>
              </c:strCache>
            </c:strRef>
          </c:tx>
          <c:spPr>
            <a:ln w="28575" cap="rnd">
              <a:solidFill>
                <a:schemeClr val="accent3"/>
              </a:solidFill>
              <a:prstDash val="sysDash"/>
              <a:round/>
            </a:ln>
            <a:effectLst/>
          </c:spPr>
          <c:marker>
            <c:symbol val="none"/>
          </c:marker>
          <c:cat>
            <c:numRef>
              <c:f>'I2'!$H$14:$H$206</c:f>
              <c:numCache>
                <c:formatCode>0</c:formatCode>
                <c:ptCount val="18"/>
                <c:pt idx="0">
                  <c:v>2.9166666666666665</c:v>
                </c:pt>
                <c:pt idx="1">
                  <c:v>3.5</c:v>
                </c:pt>
                <c:pt idx="2">
                  <c:v>4.5</c:v>
                </c:pt>
                <c:pt idx="3">
                  <c:v>5.5</c:v>
                </c:pt>
                <c:pt idx="4">
                  <c:v>6.5</c:v>
                </c:pt>
                <c:pt idx="5">
                  <c:v>7.5</c:v>
                </c:pt>
                <c:pt idx="6">
                  <c:v>8.5</c:v>
                </c:pt>
                <c:pt idx="7">
                  <c:v>9.5</c:v>
                </c:pt>
                <c:pt idx="8">
                  <c:v>10.5</c:v>
                </c:pt>
                <c:pt idx="9">
                  <c:v>11.5</c:v>
                </c:pt>
                <c:pt idx="10">
                  <c:v>12.5</c:v>
                </c:pt>
                <c:pt idx="11">
                  <c:v>13.5</c:v>
                </c:pt>
                <c:pt idx="12">
                  <c:v>14.5</c:v>
                </c:pt>
                <c:pt idx="13">
                  <c:v>15.5</c:v>
                </c:pt>
                <c:pt idx="14">
                  <c:v>16.5</c:v>
                </c:pt>
                <c:pt idx="15">
                  <c:v>17.5</c:v>
                </c:pt>
                <c:pt idx="16">
                  <c:v>18.5</c:v>
                </c:pt>
                <c:pt idx="17">
                  <c:v>18.916666666666668</c:v>
                </c:pt>
              </c:numCache>
              <c:extLst/>
            </c:numRef>
          </c:cat>
          <c:val>
            <c:numRef>
              <c:f>'I2'!$K$14:$K$206</c:f>
              <c:numCache>
                <c:formatCode>General</c:formatCode>
                <c:ptCount val="1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5.5555555555555554</c:v>
                </c:pt>
                <c:pt idx="7">
                  <c:v>36.111111111111107</c:v>
                </c:pt>
                <c:pt idx="8">
                  <c:v>88.888888888888886</c:v>
                </c:pt>
                <c:pt idx="9">
                  <c:v>97.222222222222214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</c:numCache>
              <c:extLst/>
            </c:numRef>
          </c:val>
          <c:smooth val="1"/>
          <c:extLst>
            <c:ext xmlns:c16="http://schemas.microsoft.com/office/drawing/2014/chart" uri="{C3380CC4-5D6E-409C-BE32-E72D297353CC}">
              <c16:uniqueId val="{00000002-15FF-4CFF-9F35-38A5BEF5B3D5}"/>
            </c:ext>
          </c:extLst>
        </c:ser>
        <c:ser>
          <c:idx val="3"/>
          <c:order val="3"/>
          <c:tx>
            <c:strRef>
              <c:f>'I2'!$L$13</c:f>
              <c:strCache>
                <c:ptCount val="1"/>
                <c:pt idx="0">
                  <c:v>Female-Rc</c:v>
                </c:pt>
              </c:strCache>
            </c:strRef>
          </c:tx>
          <c:spPr>
            <a:ln w="28575" cap="rnd">
              <a:solidFill>
                <a:schemeClr val="accent4"/>
              </a:solidFill>
              <a:prstDash val="solid"/>
              <a:round/>
            </a:ln>
            <a:effectLst/>
          </c:spPr>
          <c:marker>
            <c:symbol val="none"/>
          </c:marker>
          <c:cat>
            <c:numRef>
              <c:f>'I2'!$H$14:$H$206</c:f>
              <c:numCache>
                <c:formatCode>0</c:formatCode>
                <c:ptCount val="18"/>
                <c:pt idx="0">
                  <c:v>2.9166666666666665</c:v>
                </c:pt>
                <c:pt idx="1">
                  <c:v>3.5</c:v>
                </c:pt>
                <c:pt idx="2">
                  <c:v>4.5</c:v>
                </c:pt>
                <c:pt idx="3">
                  <c:v>5.5</c:v>
                </c:pt>
                <c:pt idx="4">
                  <c:v>6.5</c:v>
                </c:pt>
                <c:pt idx="5">
                  <c:v>7.5</c:v>
                </c:pt>
                <c:pt idx="6">
                  <c:v>8.5</c:v>
                </c:pt>
                <c:pt idx="7">
                  <c:v>9.5</c:v>
                </c:pt>
                <c:pt idx="8">
                  <c:v>10.5</c:v>
                </c:pt>
                <c:pt idx="9">
                  <c:v>11.5</c:v>
                </c:pt>
                <c:pt idx="10">
                  <c:v>12.5</c:v>
                </c:pt>
                <c:pt idx="11">
                  <c:v>13.5</c:v>
                </c:pt>
                <c:pt idx="12">
                  <c:v>14.5</c:v>
                </c:pt>
                <c:pt idx="13">
                  <c:v>15.5</c:v>
                </c:pt>
                <c:pt idx="14">
                  <c:v>16.5</c:v>
                </c:pt>
                <c:pt idx="15">
                  <c:v>17.5</c:v>
                </c:pt>
                <c:pt idx="16">
                  <c:v>18.5</c:v>
                </c:pt>
                <c:pt idx="17">
                  <c:v>18.916666666666668</c:v>
                </c:pt>
              </c:numCache>
              <c:extLst/>
            </c:numRef>
          </c:cat>
          <c:val>
            <c:numRef>
              <c:f>'I2'!$L$14:$L$206</c:f>
              <c:numCache>
                <c:formatCode>General</c:formatCode>
                <c:ptCount val="1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24</c:v>
                </c:pt>
                <c:pt idx="7">
                  <c:v>72</c:v>
                </c:pt>
                <c:pt idx="8">
                  <c:v>88</c:v>
                </c:pt>
                <c:pt idx="9">
                  <c:v>96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</c:numCache>
              <c:extLst/>
            </c:numRef>
          </c:val>
          <c:smooth val="1"/>
          <c:extLst>
            <c:ext xmlns:c16="http://schemas.microsoft.com/office/drawing/2014/chart" uri="{C3380CC4-5D6E-409C-BE32-E72D297353CC}">
              <c16:uniqueId val="{00000003-15FF-4CFF-9F35-38A5BEF5B3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05359375"/>
        <c:axId val="280023215"/>
      </c:lineChart>
      <c:catAx>
        <c:axId val="605359375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Calibri" panose="020F0502020204030204" pitchFamily="34" charset="0"/>
                  </a:defRPr>
                </a:pPr>
                <a:r>
                  <a:rPr lang="en-US" altLang="ja-JP" dirty="0">
                    <a:latin typeface="+mn-lt"/>
                  </a:rPr>
                  <a:t>Age</a:t>
                </a:r>
                <a:endParaRPr lang="ja-JP" dirty="0">
                  <a:latin typeface="+mn-lt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Calibri" panose="020F0502020204030204" pitchFamily="34" charset="0"/>
                </a:defRPr>
              </a:pPr>
              <a:endParaRPr lang="ja-JP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Calibri" panose="020F0502020204030204" pitchFamily="34" charset="0"/>
              </a:defRPr>
            </a:pPr>
            <a:endParaRPr lang="ja-JP"/>
          </a:p>
        </c:txPr>
        <c:crossAx val="280023215"/>
        <c:crosses val="autoZero"/>
        <c:auto val="1"/>
        <c:lblAlgn val="ctr"/>
        <c:lblOffset val="100"/>
        <c:tickLblSkip val="2"/>
        <c:noMultiLvlLbl val="0"/>
      </c:catAx>
      <c:valAx>
        <c:axId val="280023215"/>
        <c:scaling>
          <c:orientation val="minMax"/>
          <c:max val="1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Calibri" panose="020F0502020204030204" pitchFamily="34" charset="0"/>
              </a:defRPr>
            </a:pPr>
            <a:endParaRPr lang="ja-JP"/>
          </a:p>
        </c:txPr>
        <c:crossAx val="605359375"/>
        <c:crosses val="autoZero"/>
        <c:crossBetween val="between"/>
        <c:majorUnit val="25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Calibri" panose="020F0502020204030204" pitchFamily="34" charset="0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 rot="0" vert="horz"/>
    <a:lstStyle/>
    <a:p>
      <a:pPr>
        <a:defRPr>
          <a:latin typeface="Calibri" panose="020F0502020204030204" pitchFamily="34" charset="0"/>
          <a:cs typeface="Calibri" panose="020F0502020204030204" pitchFamily="34" charset="0"/>
        </a:defRPr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Calibri" panose="020F0502020204030204" pitchFamily="34" charset="0"/>
              </a:defRPr>
            </a:pPr>
            <a:r>
              <a:rPr lang="en-US" altLang="ja-JP" dirty="0">
                <a:latin typeface="+mn-lt"/>
              </a:rPr>
              <a:t>Lower</a:t>
            </a:r>
            <a:r>
              <a:rPr lang="en-US" altLang="ja-JP" baseline="0" dirty="0">
                <a:latin typeface="+mn-lt"/>
              </a:rPr>
              <a:t> lateral incisor</a:t>
            </a:r>
            <a:endParaRPr lang="ja-JP" dirty="0">
              <a:latin typeface="+mn-lt"/>
            </a:endParaRPr>
          </a:p>
        </c:rich>
      </c:tx>
      <c:layout>
        <c:manualLayout>
          <c:xMode val="edge"/>
          <c:yMode val="edge"/>
          <c:x val="0.24456285323273044"/>
          <c:y val="2.7136574074074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Calibri" panose="020F0502020204030204" pitchFamily="34" charset="0"/>
            </a:defRPr>
          </a:pPr>
          <a:endParaRPr lang="ja-JP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'I2'!$M$13</c:f>
              <c:strCache>
                <c:ptCount val="1"/>
                <c:pt idx="0">
                  <c:v>Male-Crc</c:v>
                </c:pt>
              </c:strCache>
            </c:strRef>
          </c:tx>
          <c:spPr>
            <a:ln w="28575" cap="rnd">
              <a:solidFill>
                <a:schemeClr val="accent1"/>
              </a:solidFill>
              <a:prstDash val="sysDash"/>
              <a:round/>
            </a:ln>
            <a:effectLst/>
          </c:spPr>
          <c:marker>
            <c:symbol val="none"/>
          </c:marker>
          <c:cat>
            <c:numRef>
              <c:f>'I2'!$H$14:$H$206</c:f>
              <c:numCache>
                <c:formatCode>0</c:formatCode>
                <c:ptCount val="18"/>
                <c:pt idx="0">
                  <c:v>2.9166666666666665</c:v>
                </c:pt>
                <c:pt idx="1">
                  <c:v>3.5</c:v>
                </c:pt>
                <c:pt idx="2">
                  <c:v>4.5</c:v>
                </c:pt>
                <c:pt idx="3">
                  <c:v>5.5</c:v>
                </c:pt>
                <c:pt idx="4">
                  <c:v>6.5</c:v>
                </c:pt>
                <c:pt idx="5">
                  <c:v>7.5</c:v>
                </c:pt>
                <c:pt idx="6">
                  <c:v>8.5</c:v>
                </c:pt>
                <c:pt idx="7">
                  <c:v>9.5</c:v>
                </c:pt>
                <c:pt idx="8">
                  <c:v>10.5</c:v>
                </c:pt>
                <c:pt idx="9">
                  <c:v>11.5</c:v>
                </c:pt>
                <c:pt idx="10">
                  <c:v>12.5</c:v>
                </c:pt>
                <c:pt idx="11">
                  <c:v>13.5</c:v>
                </c:pt>
                <c:pt idx="12">
                  <c:v>14.5</c:v>
                </c:pt>
                <c:pt idx="13">
                  <c:v>15.5</c:v>
                </c:pt>
                <c:pt idx="14">
                  <c:v>16.5</c:v>
                </c:pt>
                <c:pt idx="15">
                  <c:v>17.5</c:v>
                </c:pt>
                <c:pt idx="16">
                  <c:v>18.5</c:v>
                </c:pt>
                <c:pt idx="17">
                  <c:v>18.916666666666668</c:v>
                </c:pt>
              </c:numCache>
              <c:extLst/>
            </c:numRef>
          </c:cat>
          <c:val>
            <c:numRef>
              <c:f>'I2'!$M$14:$M$206</c:f>
              <c:numCache>
                <c:formatCode>General</c:formatCode>
                <c:ptCount val="18"/>
                <c:pt idx="0">
                  <c:v>0</c:v>
                </c:pt>
                <c:pt idx="1">
                  <c:v>0</c:v>
                </c:pt>
                <c:pt idx="2">
                  <c:v>16.901408450704224</c:v>
                </c:pt>
                <c:pt idx="3">
                  <c:v>80.281690140845072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</c:numCache>
              <c:extLst/>
            </c:numRef>
          </c:val>
          <c:smooth val="1"/>
          <c:extLst>
            <c:ext xmlns:c16="http://schemas.microsoft.com/office/drawing/2014/chart" uri="{C3380CC4-5D6E-409C-BE32-E72D297353CC}">
              <c16:uniqueId val="{00000000-23AA-4746-8D2A-A066FC340D90}"/>
            </c:ext>
          </c:extLst>
        </c:ser>
        <c:ser>
          <c:idx val="1"/>
          <c:order val="1"/>
          <c:tx>
            <c:strRef>
              <c:f>'I2'!$N$13</c:f>
              <c:strCache>
                <c:ptCount val="1"/>
                <c:pt idx="0">
                  <c:v>Female-Crc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'I2'!$H$14:$H$206</c:f>
              <c:numCache>
                <c:formatCode>0</c:formatCode>
                <c:ptCount val="18"/>
                <c:pt idx="0">
                  <c:v>2.9166666666666665</c:v>
                </c:pt>
                <c:pt idx="1">
                  <c:v>3.5</c:v>
                </c:pt>
                <c:pt idx="2">
                  <c:v>4.5</c:v>
                </c:pt>
                <c:pt idx="3">
                  <c:v>5.5</c:v>
                </c:pt>
                <c:pt idx="4">
                  <c:v>6.5</c:v>
                </c:pt>
                <c:pt idx="5">
                  <c:v>7.5</c:v>
                </c:pt>
                <c:pt idx="6">
                  <c:v>8.5</c:v>
                </c:pt>
                <c:pt idx="7">
                  <c:v>9.5</c:v>
                </c:pt>
                <c:pt idx="8">
                  <c:v>10.5</c:v>
                </c:pt>
                <c:pt idx="9">
                  <c:v>11.5</c:v>
                </c:pt>
                <c:pt idx="10">
                  <c:v>12.5</c:v>
                </c:pt>
                <c:pt idx="11">
                  <c:v>13.5</c:v>
                </c:pt>
                <c:pt idx="12">
                  <c:v>14.5</c:v>
                </c:pt>
                <c:pt idx="13">
                  <c:v>15.5</c:v>
                </c:pt>
                <c:pt idx="14">
                  <c:v>16.5</c:v>
                </c:pt>
                <c:pt idx="15">
                  <c:v>17.5</c:v>
                </c:pt>
                <c:pt idx="16">
                  <c:v>18.5</c:v>
                </c:pt>
                <c:pt idx="17">
                  <c:v>18.916666666666668</c:v>
                </c:pt>
              </c:numCache>
              <c:extLst/>
            </c:numRef>
          </c:cat>
          <c:val>
            <c:numRef>
              <c:f>'I2'!$N$14:$N$206</c:f>
              <c:numCache>
                <c:formatCode>General</c:formatCode>
                <c:ptCount val="18"/>
                <c:pt idx="0">
                  <c:v>0</c:v>
                </c:pt>
                <c:pt idx="1">
                  <c:v>0</c:v>
                </c:pt>
                <c:pt idx="2">
                  <c:v>35.294117647058826</c:v>
                </c:pt>
                <c:pt idx="3">
                  <c:v>76.470588235294116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</c:numCache>
              <c:extLst/>
            </c:numRef>
          </c:val>
          <c:smooth val="1"/>
          <c:extLst>
            <c:ext xmlns:c16="http://schemas.microsoft.com/office/drawing/2014/chart" uri="{C3380CC4-5D6E-409C-BE32-E72D297353CC}">
              <c16:uniqueId val="{00000001-23AA-4746-8D2A-A066FC340D90}"/>
            </c:ext>
          </c:extLst>
        </c:ser>
        <c:ser>
          <c:idx val="2"/>
          <c:order val="2"/>
          <c:tx>
            <c:strRef>
              <c:f>'I2'!$O$13</c:f>
              <c:strCache>
                <c:ptCount val="1"/>
                <c:pt idx="0">
                  <c:v>Male-Rc</c:v>
                </c:pt>
              </c:strCache>
            </c:strRef>
          </c:tx>
          <c:spPr>
            <a:ln w="28575" cap="rnd">
              <a:solidFill>
                <a:schemeClr val="accent3"/>
              </a:solidFill>
              <a:prstDash val="sysDash"/>
              <a:round/>
            </a:ln>
            <a:effectLst/>
          </c:spPr>
          <c:marker>
            <c:symbol val="none"/>
          </c:marker>
          <c:cat>
            <c:numRef>
              <c:f>'I2'!$H$14:$H$206</c:f>
              <c:numCache>
                <c:formatCode>0</c:formatCode>
                <c:ptCount val="18"/>
                <c:pt idx="0">
                  <c:v>2.9166666666666665</c:v>
                </c:pt>
                <c:pt idx="1">
                  <c:v>3.5</c:v>
                </c:pt>
                <c:pt idx="2">
                  <c:v>4.5</c:v>
                </c:pt>
                <c:pt idx="3">
                  <c:v>5.5</c:v>
                </c:pt>
                <c:pt idx="4">
                  <c:v>6.5</c:v>
                </c:pt>
                <c:pt idx="5">
                  <c:v>7.5</c:v>
                </c:pt>
                <c:pt idx="6">
                  <c:v>8.5</c:v>
                </c:pt>
                <c:pt idx="7">
                  <c:v>9.5</c:v>
                </c:pt>
                <c:pt idx="8">
                  <c:v>10.5</c:v>
                </c:pt>
                <c:pt idx="9">
                  <c:v>11.5</c:v>
                </c:pt>
                <c:pt idx="10">
                  <c:v>12.5</c:v>
                </c:pt>
                <c:pt idx="11">
                  <c:v>13.5</c:v>
                </c:pt>
                <c:pt idx="12">
                  <c:v>14.5</c:v>
                </c:pt>
                <c:pt idx="13">
                  <c:v>15.5</c:v>
                </c:pt>
                <c:pt idx="14">
                  <c:v>16.5</c:v>
                </c:pt>
                <c:pt idx="15">
                  <c:v>17.5</c:v>
                </c:pt>
                <c:pt idx="16">
                  <c:v>18.5</c:v>
                </c:pt>
                <c:pt idx="17">
                  <c:v>18.916666666666668</c:v>
                </c:pt>
              </c:numCache>
              <c:extLst/>
            </c:numRef>
          </c:cat>
          <c:val>
            <c:numRef>
              <c:f>'I2'!$O$14:$O$206</c:f>
              <c:numCache>
                <c:formatCode>General</c:formatCode>
                <c:ptCount val="1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10.126582278481013</c:v>
                </c:pt>
                <c:pt idx="6">
                  <c:v>37.974683544303801</c:v>
                </c:pt>
                <c:pt idx="7">
                  <c:v>87.341772151898738</c:v>
                </c:pt>
                <c:pt idx="8">
                  <c:v>97.468354430379748</c:v>
                </c:pt>
                <c:pt idx="9">
                  <c:v>97.468354430379748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</c:numCache>
              <c:extLst/>
            </c:numRef>
          </c:val>
          <c:smooth val="1"/>
          <c:extLst>
            <c:ext xmlns:c16="http://schemas.microsoft.com/office/drawing/2014/chart" uri="{C3380CC4-5D6E-409C-BE32-E72D297353CC}">
              <c16:uniqueId val="{00000002-23AA-4746-8D2A-A066FC340D90}"/>
            </c:ext>
          </c:extLst>
        </c:ser>
        <c:ser>
          <c:idx val="3"/>
          <c:order val="3"/>
          <c:tx>
            <c:strRef>
              <c:f>'I2'!$P$13</c:f>
              <c:strCache>
                <c:ptCount val="1"/>
                <c:pt idx="0">
                  <c:v>Female-Rc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'I2'!$H$14:$H$206</c:f>
              <c:numCache>
                <c:formatCode>0</c:formatCode>
                <c:ptCount val="18"/>
                <c:pt idx="0">
                  <c:v>2.9166666666666665</c:v>
                </c:pt>
                <c:pt idx="1">
                  <c:v>3.5</c:v>
                </c:pt>
                <c:pt idx="2">
                  <c:v>4.5</c:v>
                </c:pt>
                <c:pt idx="3">
                  <c:v>5.5</c:v>
                </c:pt>
                <c:pt idx="4">
                  <c:v>6.5</c:v>
                </c:pt>
                <c:pt idx="5">
                  <c:v>7.5</c:v>
                </c:pt>
                <c:pt idx="6">
                  <c:v>8.5</c:v>
                </c:pt>
                <c:pt idx="7">
                  <c:v>9.5</c:v>
                </c:pt>
                <c:pt idx="8">
                  <c:v>10.5</c:v>
                </c:pt>
                <c:pt idx="9">
                  <c:v>11.5</c:v>
                </c:pt>
                <c:pt idx="10">
                  <c:v>12.5</c:v>
                </c:pt>
                <c:pt idx="11">
                  <c:v>13.5</c:v>
                </c:pt>
                <c:pt idx="12">
                  <c:v>14.5</c:v>
                </c:pt>
                <c:pt idx="13">
                  <c:v>15.5</c:v>
                </c:pt>
                <c:pt idx="14">
                  <c:v>16.5</c:v>
                </c:pt>
                <c:pt idx="15">
                  <c:v>17.5</c:v>
                </c:pt>
                <c:pt idx="16">
                  <c:v>18.5</c:v>
                </c:pt>
                <c:pt idx="17">
                  <c:v>18.916666666666668</c:v>
                </c:pt>
              </c:numCache>
              <c:extLst/>
            </c:numRef>
          </c:cat>
          <c:val>
            <c:numRef>
              <c:f>'I2'!$P$14:$P$206</c:f>
              <c:numCache>
                <c:formatCode>General</c:formatCode>
                <c:ptCount val="1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2.5316455696202533</c:v>
                </c:pt>
                <c:pt idx="5">
                  <c:v>15.18987341772152</c:v>
                </c:pt>
                <c:pt idx="6">
                  <c:v>73.417721518987349</c:v>
                </c:pt>
                <c:pt idx="7">
                  <c:v>92.405063291139243</c:v>
                </c:pt>
                <c:pt idx="8">
                  <c:v>94.936708860759495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</c:numCache>
              <c:extLst/>
            </c:numRef>
          </c:val>
          <c:smooth val="1"/>
          <c:extLst>
            <c:ext xmlns:c16="http://schemas.microsoft.com/office/drawing/2014/chart" uri="{C3380CC4-5D6E-409C-BE32-E72D297353CC}">
              <c16:uniqueId val="{00000003-23AA-4746-8D2A-A066FC340D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05359375"/>
        <c:axId val="280023215"/>
      </c:lineChart>
      <c:catAx>
        <c:axId val="605359375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Calibri" panose="020F0502020204030204" pitchFamily="34" charset="0"/>
                  </a:defRPr>
                </a:pPr>
                <a:r>
                  <a:rPr lang="en-US" altLang="ja-JP" dirty="0">
                    <a:latin typeface="+mn-lt"/>
                  </a:rPr>
                  <a:t>Age</a:t>
                </a:r>
                <a:endParaRPr lang="ja-JP" dirty="0">
                  <a:latin typeface="+mn-lt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Calibri" panose="020F0502020204030204" pitchFamily="34" charset="0"/>
                </a:defRPr>
              </a:pPr>
              <a:endParaRPr lang="ja-JP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Calibri" panose="020F0502020204030204" pitchFamily="34" charset="0"/>
              </a:defRPr>
            </a:pPr>
            <a:endParaRPr lang="ja-JP"/>
          </a:p>
        </c:txPr>
        <c:crossAx val="280023215"/>
        <c:crosses val="autoZero"/>
        <c:auto val="1"/>
        <c:lblAlgn val="ctr"/>
        <c:lblOffset val="100"/>
        <c:tickLblSkip val="2"/>
        <c:noMultiLvlLbl val="0"/>
      </c:catAx>
      <c:valAx>
        <c:axId val="280023215"/>
        <c:scaling>
          <c:orientation val="minMax"/>
          <c:max val="1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ja-JP"/>
          </a:p>
        </c:txPr>
        <c:crossAx val="605359375"/>
        <c:crosses val="autoZero"/>
        <c:crossBetween val="between"/>
        <c:majorUnit val="25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Calibri" panose="020F0502020204030204" pitchFamily="34" charset="0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Calibri" panose="020F0502020204030204" pitchFamily="34" charset="0"/>
          <a:cs typeface="Calibri" panose="020F0502020204030204" pitchFamily="34" charset="0"/>
        </a:defRPr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Calibri" panose="020F0502020204030204" pitchFamily="34" charset="0"/>
              </a:defRPr>
            </a:pPr>
            <a:r>
              <a:rPr lang="en-US" altLang="ja-JP" dirty="0">
                <a:latin typeface="+mn-lt"/>
              </a:rPr>
              <a:t>Upper</a:t>
            </a:r>
            <a:r>
              <a:rPr lang="en-US" altLang="ja-JP" baseline="0" dirty="0">
                <a:latin typeface="+mn-lt"/>
              </a:rPr>
              <a:t> canine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Calibri" panose="020F0502020204030204" pitchFamily="34" charset="0"/>
            </a:defRPr>
          </a:pPr>
          <a:endParaRPr lang="ja-JP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'C'!$I$2</c:f>
              <c:strCache>
                <c:ptCount val="1"/>
                <c:pt idx="0">
                  <c:v>Male-Crc</c:v>
                </c:pt>
              </c:strCache>
            </c:strRef>
          </c:tx>
          <c:spPr>
            <a:ln w="28575" cap="rnd">
              <a:solidFill>
                <a:schemeClr val="accent1"/>
              </a:solidFill>
              <a:prstDash val="sysDash"/>
              <a:round/>
            </a:ln>
            <a:effectLst/>
          </c:spPr>
          <c:marker>
            <c:symbol val="none"/>
          </c:marker>
          <c:cat>
            <c:numRef>
              <c:f>'C'!$H$3:$H$195</c:f>
              <c:numCache>
                <c:formatCode>0</c:formatCode>
                <c:ptCount val="18"/>
                <c:pt idx="0">
                  <c:v>2.9166666666666665</c:v>
                </c:pt>
                <c:pt idx="1">
                  <c:v>3.5</c:v>
                </c:pt>
                <c:pt idx="2">
                  <c:v>4.5</c:v>
                </c:pt>
                <c:pt idx="3">
                  <c:v>5.5</c:v>
                </c:pt>
                <c:pt idx="4">
                  <c:v>6.5</c:v>
                </c:pt>
                <c:pt idx="5">
                  <c:v>7.5</c:v>
                </c:pt>
                <c:pt idx="6">
                  <c:v>8.5</c:v>
                </c:pt>
                <c:pt idx="7">
                  <c:v>9.5</c:v>
                </c:pt>
                <c:pt idx="8">
                  <c:v>10.5</c:v>
                </c:pt>
                <c:pt idx="9">
                  <c:v>11.5</c:v>
                </c:pt>
                <c:pt idx="10">
                  <c:v>12.5</c:v>
                </c:pt>
                <c:pt idx="11">
                  <c:v>13.5</c:v>
                </c:pt>
                <c:pt idx="12">
                  <c:v>14.5</c:v>
                </c:pt>
                <c:pt idx="13">
                  <c:v>15.5</c:v>
                </c:pt>
                <c:pt idx="14">
                  <c:v>16.5</c:v>
                </c:pt>
                <c:pt idx="15">
                  <c:v>17.5</c:v>
                </c:pt>
                <c:pt idx="16">
                  <c:v>18.5</c:v>
                </c:pt>
                <c:pt idx="17">
                  <c:v>18.916666666666668</c:v>
                </c:pt>
              </c:numCache>
              <c:extLst/>
            </c:numRef>
          </c:cat>
          <c:val>
            <c:numRef>
              <c:f>'C'!$I$3:$I$195</c:f>
              <c:numCache>
                <c:formatCode>General</c:formatCode>
                <c:ptCount val="1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13.978494623655912</c:v>
                </c:pt>
                <c:pt idx="4">
                  <c:v>51.612903225806448</c:v>
                </c:pt>
                <c:pt idx="5">
                  <c:v>81.72043010752688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</c:numCache>
              <c:extLst/>
            </c:numRef>
          </c:val>
          <c:smooth val="1"/>
          <c:extLst>
            <c:ext xmlns:c16="http://schemas.microsoft.com/office/drawing/2014/chart" uri="{C3380CC4-5D6E-409C-BE32-E72D297353CC}">
              <c16:uniqueId val="{00000000-28AC-4522-9535-6F2927D650A1}"/>
            </c:ext>
          </c:extLst>
        </c:ser>
        <c:ser>
          <c:idx val="1"/>
          <c:order val="1"/>
          <c:tx>
            <c:strRef>
              <c:f>'C'!$J$2</c:f>
              <c:strCache>
                <c:ptCount val="1"/>
                <c:pt idx="0">
                  <c:v>Female-Crc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'C'!$H$3:$H$195</c:f>
              <c:numCache>
                <c:formatCode>0</c:formatCode>
                <c:ptCount val="18"/>
                <c:pt idx="0">
                  <c:v>2.9166666666666665</c:v>
                </c:pt>
                <c:pt idx="1">
                  <c:v>3.5</c:v>
                </c:pt>
                <c:pt idx="2">
                  <c:v>4.5</c:v>
                </c:pt>
                <c:pt idx="3">
                  <c:v>5.5</c:v>
                </c:pt>
                <c:pt idx="4">
                  <c:v>6.5</c:v>
                </c:pt>
                <c:pt idx="5">
                  <c:v>7.5</c:v>
                </c:pt>
                <c:pt idx="6">
                  <c:v>8.5</c:v>
                </c:pt>
                <c:pt idx="7">
                  <c:v>9.5</c:v>
                </c:pt>
                <c:pt idx="8">
                  <c:v>10.5</c:v>
                </c:pt>
                <c:pt idx="9">
                  <c:v>11.5</c:v>
                </c:pt>
                <c:pt idx="10">
                  <c:v>12.5</c:v>
                </c:pt>
                <c:pt idx="11">
                  <c:v>13.5</c:v>
                </c:pt>
                <c:pt idx="12">
                  <c:v>14.5</c:v>
                </c:pt>
                <c:pt idx="13">
                  <c:v>15.5</c:v>
                </c:pt>
                <c:pt idx="14">
                  <c:v>16.5</c:v>
                </c:pt>
                <c:pt idx="15">
                  <c:v>17.5</c:v>
                </c:pt>
                <c:pt idx="16">
                  <c:v>18.5</c:v>
                </c:pt>
                <c:pt idx="17">
                  <c:v>18.916666666666668</c:v>
                </c:pt>
              </c:numCache>
              <c:extLst/>
            </c:numRef>
          </c:cat>
          <c:val>
            <c:numRef>
              <c:f>'C'!$J$3:$J$195</c:f>
              <c:numCache>
                <c:formatCode>General</c:formatCode>
                <c:ptCount val="18"/>
                <c:pt idx="0">
                  <c:v>0</c:v>
                </c:pt>
                <c:pt idx="1">
                  <c:v>0</c:v>
                </c:pt>
                <c:pt idx="2">
                  <c:v>2.197802197802198</c:v>
                </c:pt>
                <c:pt idx="3">
                  <c:v>40.659340659340657</c:v>
                </c:pt>
                <c:pt idx="4">
                  <c:v>82.417582417582409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</c:numCache>
              <c:extLst/>
            </c:numRef>
          </c:val>
          <c:smooth val="1"/>
          <c:extLst>
            <c:ext xmlns:c16="http://schemas.microsoft.com/office/drawing/2014/chart" uri="{C3380CC4-5D6E-409C-BE32-E72D297353CC}">
              <c16:uniqueId val="{00000001-28AC-4522-9535-6F2927D650A1}"/>
            </c:ext>
          </c:extLst>
        </c:ser>
        <c:ser>
          <c:idx val="2"/>
          <c:order val="2"/>
          <c:tx>
            <c:strRef>
              <c:f>'C'!$K$2</c:f>
              <c:strCache>
                <c:ptCount val="1"/>
                <c:pt idx="0">
                  <c:v>Male-Rc</c:v>
                </c:pt>
              </c:strCache>
            </c:strRef>
          </c:tx>
          <c:spPr>
            <a:ln w="28575" cap="rnd">
              <a:solidFill>
                <a:schemeClr val="accent3"/>
              </a:solidFill>
              <a:prstDash val="sysDash"/>
              <a:round/>
            </a:ln>
            <a:effectLst/>
          </c:spPr>
          <c:marker>
            <c:symbol val="none"/>
          </c:marker>
          <c:cat>
            <c:numRef>
              <c:f>'C'!$H$3:$H$195</c:f>
              <c:numCache>
                <c:formatCode>0</c:formatCode>
                <c:ptCount val="18"/>
                <c:pt idx="0">
                  <c:v>2.9166666666666665</c:v>
                </c:pt>
                <c:pt idx="1">
                  <c:v>3.5</c:v>
                </c:pt>
                <c:pt idx="2">
                  <c:v>4.5</c:v>
                </c:pt>
                <c:pt idx="3">
                  <c:v>5.5</c:v>
                </c:pt>
                <c:pt idx="4">
                  <c:v>6.5</c:v>
                </c:pt>
                <c:pt idx="5">
                  <c:v>7.5</c:v>
                </c:pt>
                <c:pt idx="6">
                  <c:v>8.5</c:v>
                </c:pt>
                <c:pt idx="7">
                  <c:v>9.5</c:v>
                </c:pt>
                <c:pt idx="8">
                  <c:v>10.5</c:v>
                </c:pt>
                <c:pt idx="9">
                  <c:v>11.5</c:v>
                </c:pt>
                <c:pt idx="10">
                  <c:v>12.5</c:v>
                </c:pt>
                <c:pt idx="11">
                  <c:v>13.5</c:v>
                </c:pt>
                <c:pt idx="12">
                  <c:v>14.5</c:v>
                </c:pt>
                <c:pt idx="13">
                  <c:v>15.5</c:v>
                </c:pt>
                <c:pt idx="14">
                  <c:v>16.5</c:v>
                </c:pt>
                <c:pt idx="15">
                  <c:v>17.5</c:v>
                </c:pt>
                <c:pt idx="16">
                  <c:v>18.5</c:v>
                </c:pt>
                <c:pt idx="17">
                  <c:v>18.916666666666668</c:v>
                </c:pt>
              </c:numCache>
              <c:extLst/>
            </c:numRef>
          </c:cat>
          <c:val>
            <c:numRef>
              <c:f>'C'!$K$3:$K$195</c:f>
              <c:numCache>
                <c:formatCode>General</c:formatCode>
                <c:ptCount val="1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2.3809523809523809</c:v>
                </c:pt>
                <c:pt idx="9">
                  <c:v>23.809523809523807</c:v>
                </c:pt>
                <c:pt idx="10">
                  <c:v>58.730158730158735</c:v>
                </c:pt>
                <c:pt idx="11">
                  <c:v>82.539682539682531</c:v>
                </c:pt>
                <c:pt idx="12">
                  <c:v>92.857142857142861</c:v>
                </c:pt>
                <c:pt idx="13">
                  <c:v>98.412698412698404</c:v>
                </c:pt>
                <c:pt idx="14">
                  <c:v>98.412698412698404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</c:numCache>
              <c:extLst/>
            </c:numRef>
          </c:val>
          <c:smooth val="1"/>
          <c:extLst>
            <c:ext xmlns:c16="http://schemas.microsoft.com/office/drawing/2014/chart" uri="{C3380CC4-5D6E-409C-BE32-E72D297353CC}">
              <c16:uniqueId val="{00000002-28AC-4522-9535-6F2927D650A1}"/>
            </c:ext>
          </c:extLst>
        </c:ser>
        <c:ser>
          <c:idx val="3"/>
          <c:order val="3"/>
          <c:tx>
            <c:strRef>
              <c:f>'C'!$L$2</c:f>
              <c:strCache>
                <c:ptCount val="1"/>
                <c:pt idx="0">
                  <c:v>Female-Rc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'C'!$H$3:$H$195</c:f>
              <c:numCache>
                <c:formatCode>0</c:formatCode>
                <c:ptCount val="18"/>
                <c:pt idx="0">
                  <c:v>2.9166666666666665</c:v>
                </c:pt>
                <c:pt idx="1">
                  <c:v>3.5</c:v>
                </c:pt>
                <c:pt idx="2">
                  <c:v>4.5</c:v>
                </c:pt>
                <c:pt idx="3">
                  <c:v>5.5</c:v>
                </c:pt>
                <c:pt idx="4">
                  <c:v>6.5</c:v>
                </c:pt>
                <c:pt idx="5">
                  <c:v>7.5</c:v>
                </c:pt>
                <c:pt idx="6">
                  <c:v>8.5</c:v>
                </c:pt>
                <c:pt idx="7">
                  <c:v>9.5</c:v>
                </c:pt>
                <c:pt idx="8">
                  <c:v>10.5</c:v>
                </c:pt>
                <c:pt idx="9">
                  <c:v>11.5</c:v>
                </c:pt>
                <c:pt idx="10">
                  <c:v>12.5</c:v>
                </c:pt>
                <c:pt idx="11">
                  <c:v>13.5</c:v>
                </c:pt>
                <c:pt idx="12">
                  <c:v>14.5</c:v>
                </c:pt>
                <c:pt idx="13">
                  <c:v>15.5</c:v>
                </c:pt>
                <c:pt idx="14">
                  <c:v>16.5</c:v>
                </c:pt>
                <c:pt idx="15">
                  <c:v>17.5</c:v>
                </c:pt>
                <c:pt idx="16">
                  <c:v>18.5</c:v>
                </c:pt>
                <c:pt idx="17">
                  <c:v>18.916666666666668</c:v>
                </c:pt>
              </c:numCache>
              <c:extLst/>
            </c:numRef>
          </c:cat>
          <c:val>
            <c:numRef>
              <c:f>'C'!$L$3:$L$195</c:f>
              <c:numCache>
                <c:formatCode>General</c:formatCode>
                <c:ptCount val="1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1.0869565217391304</c:v>
                </c:pt>
                <c:pt idx="8">
                  <c:v>19.565217391304348</c:v>
                </c:pt>
                <c:pt idx="9">
                  <c:v>48.913043478260867</c:v>
                </c:pt>
                <c:pt idx="10">
                  <c:v>78.260869565217391</c:v>
                </c:pt>
                <c:pt idx="11">
                  <c:v>91.304347826086953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</c:numCache>
              <c:extLst/>
            </c:numRef>
          </c:val>
          <c:smooth val="1"/>
          <c:extLst>
            <c:ext xmlns:c16="http://schemas.microsoft.com/office/drawing/2014/chart" uri="{C3380CC4-5D6E-409C-BE32-E72D297353CC}">
              <c16:uniqueId val="{00000003-28AC-4522-9535-6F2927D650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48165647"/>
        <c:axId val="733966847"/>
      </c:lineChart>
      <c:catAx>
        <c:axId val="648165647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pPr>
                <a:r>
                  <a:rPr lang="en-US" altLang="ja-JP" dirty="0"/>
                  <a:t>Age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defRPr>
              </a:pPr>
              <a:endParaRPr lang="ja-JP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ja-JP"/>
          </a:p>
        </c:txPr>
        <c:crossAx val="733966847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733966847"/>
        <c:scaling>
          <c:orientation val="minMax"/>
          <c:max val="1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Calibri" panose="020F0502020204030204" pitchFamily="34" charset="0"/>
              </a:defRPr>
            </a:pPr>
            <a:endParaRPr lang="ja-JP"/>
          </a:p>
        </c:txPr>
        <c:crossAx val="648165647"/>
        <c:crosses val="autoZero"/>
        <c:crossBetween val="between"/>
        <c:majorUnit val="25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Calibri" panose="020F0502020204030204" pitchFamily="34" charset="0"/>
          <a:cs typeface="Calibri" panose="020F0502020204030204" pitchFamily="34" charset="0"/>
        </a:defRPr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ja-JP" b="0" i="0" dirty="0">
                <a:latin typeface="Arial" panose="020B0604020202020204" pitchFamily="34" charset="0"/>
                <a:cs typeface="Arial" panose="020B0604020202020204" pitchFamily="34" charset="0"/>
              </a:rPr>
              <a:t>Lower</a:t>
            </a:r>
            <a:r>
              <a:rPr lang="en-US" altLang="ja-JP" b="0" i="0" baseline="0" dirty="0">
                <a:latin typeface="Arial" panose="020B0604020202020204" pitchFamily="34" charset="0"/>
                <a:cs typeface="Arial" panose="020B0604020202020204" pitchFamily="34" charset="0"/>
              </a:rPr>
              <a:t> canine</a:t>
            </a:r>
            <a:endParaRPr lang="ja-JP" b="0" i="0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32981751516081653"/>
          <c:y val="4.387129629629629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ja-JP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'C'!$M$2</c:f>
              <c:strCache>
                <c:ptCount val="1"/>
                <c:pt idx="0">
                  <c:v>Male-Crc</c:v>
                </c:pt>
              </c:strCache>
            </c:strRef>
          </c:tx>
          <c:spPr>
            <a:ln w="28575" cap="rnd">
              <a:solidFill>
                <a:schemeClr val="accent1"/>
              </a:solidFill>
              <a:prstDash val="sysDash"/>
              <a:round/>
            </a:ln>
            <a:effectLst/>
          </c:spPr>
          <c:marker>
            <c:symbol val="none"/>
          </c:marker>
          <c:cat>
            <c:numRef>
              <c:f>'C'!$H$3:$H$195</c:f>
              <c:numCache>
                <c:formatCode>0</c:formatCode>
                <c:ptCount val="18"/>
                <c:pt idx="0">
                  <c:v>2.9166666666666665</c:v>
                </c:pt>
                <c:pt idx="1">
                  <c:v>3.5</c:v>
                </c:pt>
                <c:pt idx="2">
                  <c:v>4.5</c:v>
                </c:pt>
                <c:pt idx="3">
                  <c:v>5.5</c:v>
                </c:pt>
                <c:pt idx="4">
                  <c:v>6.5</c:v>
                </c:pt>
                <c:pt idx="5">
                  <c:v>7.5</c:v>
                </c:pt>
                <c:pt idx="6">
                  <c:v>8.5</c:v>
                </c:pt>
                <c:pt idx="7">
                  <c:v>9.5</c:v>
                </c:pt>
                <c:pt idx="8">
                  <c:v>10.5</c:v>
                </c:pt>
                <c:pt idx="9">
                  <c:v>11.5</c:v>
                </c:pt>
                <c:pt idx="10">
                  <c:v>12.5</c:v>
                </c:pt>
                <c:pt idx="11">
                  <c:v>13.5</c:v>
                </c:pt>
                <c:pt idx="12">
                  <c:v>14.5</c:v>
                </c:pt>
                <c:pt idx="13">
                  <c:v>15.5</c:v>
                </c:pt>
                <c:pt idx="14">
                  <c:v>16.5</c:v>
                </c:pt>
                <c:pt idx="15">
                  <c:v>17.5</c:v>
                </c:pt>
                <c:pt idx="16">
                  <c:v>18.5</c:v>
                </c:pt>
                <c:pt idx="17">
                  <c:v>18.916666666666668</c:v>
                </c:pt>
              </c:numCache>
              <c:extLst/>
            </c:numRef>
          </c:cat>
          <c:val>
            <c:numRef>
              <c:f>'C'!$M$3:$M$195</c:f>
              <c:numCache>
                <c:formatCode>General</c:formatCode>
                <c:ptCount val="1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30</c:v>
                </c:pt>
                <c:pt idx="4">
                  <c:v>72.857142857142847</c:v>
                </c:pt>
                <c:pt idx="5">
                  <c:v>91.428571428571431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</c:numCache>
              <c:extLst/>
            </c:numRef>
          </c:val>
          <c:smooth val="1"/>
          <c:extLst>
            <c:ext xmlns:c16="http://schemas.microsoft.com/office/drawing/2014/chart" uri="{C3380CC4-5D6E-409C-BE32-E72D297353CC}">
              <c16:uniqueId val="{00000000-BBE7-4576-9C5D-3F9CE126F7D0}"/>
            </c:ext>
          </c:extLst>
        </c:ser>
        <c:ser>
          <c:idx val="1"/>
          <c:order val="1"/>
          <c:tx>
            <c:strRef>
              <c:f>'C'!$N$2</c:f>
              <c:strCache>
                <c:ptCount val="1"/>
                <c:pt idx="0">
                  <c:v>Female-Crc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'C'!$H$3:$H$195</c:f>
              <c:numCache>
                <c:formatCode>0</c:formatCode>
                <c:ptCount val="18"/>
                <c:pt idx="0">
                  <c:v>2.9166666666666665</c:v>
                </c:pt>
                <c:pt idx="1">
                  <c:v>3.5</c:v>
                </c:pt>
                <c:pt idx="2">
                  <c:v>4.5</c:v>
                </c:pt>
                <c:pt idx="3">
                  <c:v>5.5</c:v>
                </c:pt>
                <c:pt idx="4">
                  <c:v>6.5</c:v>
                </c:pt>
                <c:pt idx="5">
                  <c:v>7.5</c:v>
                </c:pt>
                <c:pt idx="6">
                  <c:v>8.5</c:v>
                </c:pt>
                <c:pt idx="7">
                  <c:v>9.5</c:v>
                </c:pt>
                <c:pt idx="8">
                  <c:v>10.5</c:v>
                </c:pt>
                <c:pt idx="9">
                  <c:v>11.5</c:v>
                </c:pt>
                <c:pt idx="10">
                  <c:v>12.5</c:v>
                </c:pt>
                <c:pt idx="11">
                  <c:v>13.5</c:v>
                </c:pt>
                <c:pt idx="12">
                  <c:v>14.5</c:v>
                </c:pt>
                <c:pt idx="13">
                  <c:v>15.5</c:v>
                </c:pt>
                <c:pt idx="14">
                  <c:v>16.5</c:v>
                </c:pt>
                <c:pt idx="15">
                  <c:v>17.5</c:v>
                </c:pt>
                <c:pt idx="16">
                  <c:v>18.5</c:v>
                </c:pt>
                <c:pt idx="17">
                  <c:v>18.916666666666668</c:v>
                </c:pt>
              </c:numCache>
              <c:extLst/>
            </c:numRef>
          </c:cat>
          <c:val>
            <c:numRef>
              <c:f>'C'!$N$3:$N$195</c:f>
              <c:numCache>
                <c:formatCode>General</c:formatCode>
                <c:ptCount val="18"/>
                <c:pt idx="0">
                  <c:v>0</c:v>
                </c:pt>
                <c:pt idx="1">
                  <c:v>0</c:v>
                </c:pt>
                <c:pt idx="2">
                  <c:v>11.363636363636363</c:v>
                </c:pt>
                <c:pt idx="3">
                  <c:v>44.31818181818182</c:v>
                </c:pt>
                <c:pt idx="4">
                  <c:v>85.227272727272734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</c:numCache>
              <c:extLst/>
            </c:numRef>
          </c:val>
          <c:smooth val="1"/>
          <c:extLst>
            <c:ext xmlns:c16="http://schemas.microsoft.com/office/drawing/2014/chart" uri="{C3380CC4-5D6E-409C-BE32-E72D297353CC}">
              <c16:uniqueId val="{00000001-BBE7-4576-9C5D-3F9CE126F7D0}"/>
            </c:ext>
          </c:extLst>
        </c:ser>
        <c:ser>
          <c:idx val="2"/>
          <c:order val="2"/>
          <c:tx>
            <c:strRef>
              <c:f>'C'!$O$2</c:f>
              <c:strCache>
                <c:ptCount val="1"/>
                <c:pt idx="0">
                  <c:v>Male-Rc</c:v>
                </c:pt>
              </c:strCache>
            </c:strRef>
          </c:tx>
          <c:spPr>
            <a:ln w="28575" cap="rnd">
              <a:solidFill>
                <a:schemeClr val="accent3"/>
              </a:solidFill>
              <a:prstDash val="sysDash"/>
              <a:round/>
            </a:ln>
            <a:effectLst/>
          </c:spPr>
          <c:marker>
            <c:symbol val="none"/>
          </c:marker>
          <c:cat>
            <c:numRef>
              <c:f>'C'!$H$3:$H$195</c:f>
              <c:numCache>
                <c:formatCode>0</c:formatCode>
                <c:ptCount val="18"/>
                <c:pt idx="0">
                  <c:v>2.9166666666666665</c:v>
                </c:pt>
                <c:pt idx="1">
                  <c:v>3.5</c:v>
                </c:pt>
                <c:pt idx="2">
                  <c:v>4.5</c:v>
                </c:pt>
                <c:pt idx="3">
                  <c:v>5.5</c:v>
                </c:pt>
                <c:pt idx="4">
                  <c:v>6.5</c:v>
                </c:pt>
                <c:pt idx="5">
                  <c:v>7.5</c:v>
                </c:pt>
                <c:pt idx="6">
                  <c:v>8.5</c:v>
                </c:pt>
                <c:pt idx="7">
                  <c:v>9.5</c:v>
                </c:pt>
                <c:pt idx="8">
                  <c:v>10.5</c:v>
                </c:pt>
                <c:pt idx="9">
                  <c:v>11.5</c:v>
                </c:pt>
                <c:pt idx="10">
                  <c:v>12.5</c:v>
                </c:pt>
                <c:pt idx="11">
                  <c:v>13.5</c:v>
                </c:pt>
                <c:pt idx="12">
                  <c:v>14.5</c:v>
                </c:pt>
                <c:pt idx="13">
                  <c:v>15.5</c:v>
                </c:pt>
                <c:pt idx="14">
                  <c:v>16.5</c:v>
                </c:pt>
                <c:pt idx="15">
                  <c:v>17.5</c:v>
                </c:pt>
                <c:pt idx="16">
                  <c:v>18.5</c:v>
                </c:pt>
                <c:pt idx="17">
                  <c:v>18.916666666666668</c:v>
                </c:pt>
              </c:numCache>
              <c:extLst/>
            </c:numRef>
          </c:cat>
          <c:val>
            <c:numRef>
              <c:f>'C'!$O$3:$O$195</c:f>
              <c:numCache>
                <c:formatCode>General</c:formatCode>
                <c:ptCount val="1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4.3859649122807012</c:v>
                </c:pt>
                <c:pt idx="9">
                  <c:v>31.578947368421051</c:v>
                </c:pt>
                <c:pt idx="10">
                  <c:v>66.666666666666657</c:v>
                </c:pt>
                <c:pt idx="11">
                  <c:v>90.350877192982466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</c:numCache>
              <c:extLst/>
            </c:numRef>
          </c:val>
          <c:smooth val="1"/>
          <c:extLst>
            <c:ext xmlns:c16="http://schemas.microsoft.com/office/drawing/2014/chart" uri="{C3380CC4-5D6E-409C-BE32-E72D297353CC}">
              <c16:uniqueId val="{00000002-BBE7-4576-9C5D-3F9CE126F7D0}"/>
            </c:ext>
          </c:extLst>
        </c:ser>
        <c:ser>
          <c:idx val="3"/>
          <c:order val="3"/>
          <c:tx>
            <c:strRef>
              <c:f>'C'!$P$2</c:f>
              <c:strCache>
                <c:ptCount val="1"/>
                <c:pt idx="0">
                  <c:v>Female-Rc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'C'!$H$3:$H$195</c:f>
              <c:numCache>
                <c:formatCode>0</c:formatCode>
                <c:ptCount val="18"/>
                <c:pt idx="0">
                  <c:v>2.9166666666666665</c:v>
                </c:pt>
                <c:pt idx="1">
                  <c:v>3.5</c:v>
                </c:pt>
                <c:pt idx="2">
                  <c:v>4.5</c:v>
                </c:pt>
                <c:pt idx="3">
                  <c:v>5.5</c:v>
                </c:pt>
                <c:pt idx="4">
                  <c:v>6.5</c:v>
                </c:pt>
                <c:pt idx="5">
                  <c:v>7.5</c:v>
                </c:pt>
                <c:pt idx="6">
                  <c:v>8.5</c:v>
                </c:pt>
                <c:pt idx="7">
                  <c:v>9.5</c:v>
                </c:pt>
                <c:pt idx="8">
                  <c:v>10.5</c:v>
                </c:pt>
                <c:pt idx="9">
                  <c:v>11.5</c:v>
                </c:pt>
                <c:pt idx="10">
                  <c:v>12.5</c:v>
                </c:pt>
                <c:pt idx="11">
                  <c:v>13.5</c:v>
                </c:pt>
                <c:pt idx="12">
                  <c:v>14.5</c:v>
                </c:pt>
                <c:pt idx="13">
                  <c:v>15.5</c:v>
                </c:pt>
                <c:pt idx="14">
                  <c:v>16.5</c:v>
                </c:pt>
                <c:pt idx="15">
                  <c:v>17.5</c:v>
                </c:pt>
                <c:pt idx="16">
                  <c:v>18.5</c:v>
                </c:pt>
                <c:pt idx="17">
                  <c:v>18.916666666666668</c:v>
                </c:pt>
              </c:numCache>
              <c:extLst/>
            </c:numRef>
          </c:cat>
          <c:val>
            <c:numRef>
              <c:f>'C'!$P$3:$P$195</c:f>
              <c:numCache>
                <c:formatCode>General</c:formatCode>
                <c:ptCount val="1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4.9586776859504136</c:v>
                </c:pt>
                <c:pt idx="8">
                  <c:v>26.446280991735538</c:v>
                </c:pt>
                <c:pt idx="9">
                  <c:v>59.504132231404959</c:v>
                </c:pt>
                <c:pt idx="10">
                  <c:v>80.165289256198349</c:v>
                </c:pt>
                <c:pt idx="11">
                  <c:v>90.082644628099175</c:v>
                </c:pt>
                <c:pt idx="12">
                  <c:v>98.347107438016536</c:v>
                </c:pt>
                <c:pt idx="13">
                  <c:v>98.347107438016536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</c:numCache>
              <c:extLst/>
            </c:numRef>
          </c:val>
          <c:smooth val="1"/>
          <c:extLst>
            <c:ext xmlns:c16="http://schemas.microsoft.com/office/drawing/2014/chart" uri="{C3380CC4-5D6E-409C-BE32-E72D297353CC}">
              <c16:uniqueId val="{00000003-BBE7-4576-9C5D-3F9CE126F7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48165647"/>
        <c:axId val="733966847"/>
      </c:lineChart>
      <c:catAx>
        <c:axId val="648165647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Calibri" panose="020F0502020204030204" pitchFamily="34" charset="0"/>
                  </a:defRPr>
                </a:pPr>
                <a:r>
                  <a:rPr lang="en-US" altLang="ja-JP" dirty="0">
                    <a:latin typeface="+mn-lt"/>
                  </a:rPr>
                  <a:t>Age</a:t>
                </a:r>
                <a:endParaRPr lang="ja-JP" dirty="0">
                  <a:latin typeface="+mn-lt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Calibri" panose="020F0502020204030204" pitchFamily="34" charset="0"/>
                </a:defRPr>
              </a:pPr>
              <a:endParaRPr lang="ja-JP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Calibri" panose="020F0502020204030204" pitchFamily="34" charset="0"/>
              </a:defRPr>
            </a:pPr>
            <a:endParaRPr lang="ja-JP"/>
          </a:p>
        </c:txPr>
        <c:crossAx val="733966847"/>
        <c:crosses val="autoZero"/>
        <c:auto val="1"/>
        <c:lblAlgn val="ctr"/>
        <c:lblOffset val="100"/>
        <c:tickLblSkip val="2"/>
        <c:noMultiLvlLbl val="0"/>
      </c:catAx>
      <c:valAx>
        <c:axId val="733966847"/>
        <c:scaling>
          <c:orientation val="minMax"/>
          <c:max val="1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648165647"/>
        <c:crosses val="autoZero"/>
        <c:crossBetween val="between"/>
        <c:majorUnit val="25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Calibri" panose="020F0502020204030204" pitchFamily="34" charset="0"/>
          <a:cs typeface="Calibri" panose="020F0502020204030204" pitchFamily="34" charset="0"/>
        </a:defRPr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550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550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25CE4D-0109-7F44-88C6-73800FDA4EC8}" type="datetimeFigureOut">
              <a:rPr kumimoji="1" lang="ja-JP" altLang="en-US" smtClean="0"/>
              <a:t>2021/12/20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22488" y="1235075"/>
            <a:ext cx="2497137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4212" y="4752747"/>
            <a:ext cx="5393690" cy="388861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80333"/>
            <a:ext cx="2921582" cy="49550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8971" y="9380333"/>
            <a:ext cx="2921582" cy="49550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AD442C-D07F-3244-8D1A-5AA4A96FE7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0865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 b="0" i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 b="0" i="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fld id="{8D45A7E3-6D41-CA49-9D2C-B3F16FDAFEFD}" type="datetimeFigureOut">
              <a:rPr lang="ja-JP" altLang="en-US" smtClean="0"/>
              <a:pPr/>
              <a:t>2021/12/20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/>
            </a:lvl1pPr>
          </a:lstStyle>
          <a:p>
            <a:fld id="{C1E4C416-630F-1747-B241-EFCCBC961A4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09998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b="0" i="0"/>
            </a:lvl1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 dirty="0"/>
              <a:t>2 </a:t>
            </a:r>
            <a:r>
              <a:rPr lang="ja-JP" altLang="en-US"/>
              <a:t>レベル
第 </a:t>
            </a:r>
            <a:r>
              <a:rPr lang="en-US" altLang="ja-JP" dirty="0"/>
              <a:t>3 </a:t>
            </a:r>
            <a:r>
              <a:rPr lang="ja-JP" altLang="en-US"/>
              <a:t>レベル
第 </a:t>
            </a:r>
            <a:r>
              <a:rPr lang="en-US" altLang="ja-JP" dirty="0"/>
              <a:t>4 </a:t>
            </a:r>
            <a:r>
              <a:rPr lang="ja-JP" altLang="en-US"/>
              <a:t>レベル
第 </a:t>
            </a:r>
            <a:r>
              <a:rPr lang="en-US" altLang="ja-JP" dirty="0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fld id="{8D45A7E3-6D41-CA49-9D2C-B3F16FDAFEFD}" type="datetimeFigureOut">
              <a:rPr lang="ja-JP" altLang="en-US" smtClean="0"/>
              <a:pPr/>
              <a:t>2021/12/20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/>
            </a:lvl1pPr>
          </a:lstStyle>
          <a:p>
            <a:fld id="{C1E4C416-630F-1747-B241-EFCCBC961A4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03115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>
            <a:lvl1pPr>
              <a:defRPr b="0" i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>
            <a:lvl1pPr>
              <a:defRPr b="0" i="0"/>
            </a:lvl1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 dirty="0"/>
              <a:t>2 </a:t>
            </a:r>
            <a:r>
              <a:rPr lang="ja-JP" altLang="en-US"/>
              <a:t>レベル
第 </a:t>
            </a:r>
            <a:r>
              <a:rPr lang="en-US" altLang="ja-JP" dirty="0"/>
              <a:t>3 </a:t>
            </a:r>
            <a:r>
              <a:rPr lang="ja-JP" altLang="en-US"/>
              <a:t>レベル
第 </a:t>
            </a:r>
            <a:r>
              <a:rPr lang="en-US" altLang="ja-JP" dirty="0"/>
              <a:t>4 </a:t>
            </a:r>
            <a:r>
              <a:rPr lang="ja-JP" altLang="en-US"/>
              <a:t>レベル
第 </a:t>
            </a:r>
            <a:r>
              <a:rPr lang="en-US" altLang="ja-JP" dirty="0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fld id="{8D45A7E3-6D41-CA49-9D2C-B3F16FDAFEFD}" type="datetimeFigureOut">
              <a:rPr lang="ja-JP" altLang="en-US" smtClean="0"/>
              <a:pPr/>
              <a:t>2021/12/20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/>
            </a:lvl1pPr>
          </a:lstStyle>
          <a:p>
            <a:fld id="{C1E4C416-630F-1747-B241-EFCCBC961A4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45011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 i="0"/>
            </a:lvl1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 dirty="0"/>
              <a:t>2 </a:t>
            </a:r>
            <a:r>
              <a:rPr lang="ja-JP" altLang="en-US"/>
              <a:t>レベル
第 </a:t>
            </a:r>
            <a:r>
              <a:rPr lang="en-US" altLang="ja-JP" dirty="0"/>
              <a:t>3 </a:t>
            </a:r>
            <a:r>
              <a:rPr lang="ja-JP" altLang="en-US"/>
              <a:t>レベル
第 </a:t>
            </a:r>
            <a:r>
              <a:rPr lang="en-US" altLang="ja-JP" dirty="0"/>
              <a:t>4 </a:t>
            </a:r>
            <a:r>
              <a:rPr lang="ja-JP" altLang="en-US"/>
              <a:t>レベル
第 </a:t>
            </a:r>
            <a:r>
              <a:rPr lang="en-US" altLang="ja-JP" dirty="0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fld id="{8D45A7E3-6D41-CA49-9D2C-B3F16FDAFEFD}" type="datetimeFigureOut">
              <a:rPr lang="ja-JP" altLang="en-US" smtClean="0"/>
              <a:pPr/>
              <a:t>2021/12/20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/>
            </a:lvl1pPr>
          </a:lstStyle>
          <a:p>
            <a:fld id="{C1E4C416-630F-1747-B241-EFCCBC961A4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2089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 b="0" i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 b="0" i="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 dirty="0"/>
              <a:t>2 </a:t>
            </a:r>
            <a:r>
              <a:rPr lang="ja-JP" altLang="en-US"/>
              <a:t>レベル
第 </a:t>
            </a:r>
            <a:r>
              <a:rPr lang="en-US" altLang="ja-JP" dirty="0"/>
              <a:t>3 </a:t>
            </a:r>
            <a:r>
              <a:rPr lang="ja-JP" altLang="en-US"/>
              <a:t>レベル
第 </a:t>
            </a:r>
            <a:r>
              <a:rPr lang="en-US" altLang="ja-JP" dirty="0"/>
              <a:t>4 </a:t>
            </a:r>
            <a:r>
              <a:rPr lang="ja-JP" altLang="en-US"/>
              <a:t>レベル
第 </a:t>
            </a:r>
            <a:r>
              <a:rPr lang="en-US" altLang="ja-JP" dirty="0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fld id="{8D45A7E3-6D41-CA49-9D2C-B3F16FDAFEFD}" type="datetimeFigureOut">
              <a:rPr lang="ja-JP" altLang="en-US" smtClean="0"/>
              <a:pPr/>
              <a:t>2021/12/20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/>
            </a:lvl1pPr>
          </a:lstStyle>
          <a:p>
            <a:fld id="{C1E4C416-630F-1747-B241-EFCCBC961A4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8401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>
            <a:lvl1pPr>
              <a:defRPr b="0" i="0"/>
            </a:lvl1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 dirty="0"/>
              <a:t>2 </a:t>
            </a:r>
            <a:r>
              <a:rPr lang="ja-JP" altLang="en-US"/>
              <a:t>レベル
第 </a:t>
            </a:r>
            <a:r>
              <a:rPr lang="en-US" altLang="ja-JP" dirty="0"/>
              <a:t>3 </a:t>
            </a:r>
            <a:r>
              <a:rPr lang="ja-JP" altLang="en-US"/>
              <a:t>レベル
第 </a:t>
            </a:r>
            <a:r>
              <a:rPr lang="en-US" altLang="ja-JP" dirty="0"/>
              <a:t>4 </a:t>
            </a:r>
            <a:r>
              <a:rPr lang="ja-JP" altLang="en-US"/>
              <a:t>レベル
第 </a:t>
            </a:r>
            <a:r>
              <a:rPr lang="en-US" altLang="ja-JP" dirty="0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>
            <a:lvl1pPr>
              <a:defRPr b="0" i="0"/>
            </a:lvl1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 dirty="0"/>
              <a:t>2 </a:t>
            </a:r>
            <a:r>
              <a:rPr lang="ja-JP" altLang="en-US"/>
              <a:t>レベル
第 </a:t>
            </a:r>
            <a:r>
              <a:rPr lang="en-US" altLang="ja-JP" dirty="0"/>
              <a:t>3 </a:t>
            </a:r>
            <a:r>
              <a:rPr lang="ja-JP" altLang="en-US"/>
              <a:t>レベル
第 </a:t>
            </a:r>
            <a:r>
              <a:rPr lang="en-US" altLang="ja-JP" dirty="0"/>
              <a:t>4 </a:t>
            </a:r>
            <a:r>
              <a:rPr lang="ja-JP" altLang="en-US"/>
              <a:t>レベル
第 </a:t>
            </a:r>
            <a:r>
              <a:rPr lang="en-US" altLang="ja-JP" dirty="0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fld id="{8D45A7E3-6D41-CA49-9D2C-B3F16FDAFEFD}" type="datetimeFigureOut">
              <a:rPr lang="ja-JP" altLang="en-US" smtClean="0"/>
              <a:pPr/>
              <a:t>2021/12/20</a:t>
            </a:fld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/>
            </a:lvl1pPr>
          </a:lstStyle>
          <a:p>
            <a:fld id="{C1E4C416-630F-1747-B241-EFCCBC961A4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54801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>
            <a:lvl1pPr>
              <a:defRPr b="0" i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0" i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 dirty="0"/>
              <a:t>2 </a:t>
            </a:r>
            <a:r>
              <a:rPr lang="ja-JP" altLang="en-US"/>
              <a:t>レベル
第 </a:t>
            </a:r>
            <a:r>
              <a:rPr lang="en-US" altLang="ja-JP" dirty="0"/>
              <a:t>3 </a:t>
            </a:r>
            <a:r>
              <a:rPr lang="ja-JP" altLang="en-US"/>
              <a:t>レベル
第 </a:t>
            </a:r>
            <a:r>
              <a:rPr lang="en-US" altLang="ja-JP" dirty="0"/>
              <a:t>4 </a:t>
            </a:r>
            <a:r>
              <a:rPr lang="ja-JP" altLang="en-US"/>
              <a:t>レベル
第 </a:t>
            </a:r>
            <a:r>
              <a:rPr lang="en-US" altLang="ja-JP" dirty="0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>
            <a:lvl1pPr>
              <a:defRPr b="0" i="0"/>
            </a:lvl1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 dirty="0"/>
              <a:t>2 </a:t>
            </a:r>
            <a:r>
              <a:rPr lang="ja-JP" altLang="en-US"/>
              <a:t>レベル
第 </a:t>
            </a:r>
            <a:r>
              <a:rPr lang="en-US" altLang="ja-JP" dirty="0"/>
              <a:t>3 </a:t>
            </a:r>
            <a:r>
              <a:rPr lang="ja-JP" altLang="en-US"/>
              <a:t>レベル
第 </a:t>
            </a:r>
            <a:r>
              <a:rPr lang="en-US" altLang="ja-JP" dirty="0"/>
              <a:t>4 </a:t>
            </a:r>
            <a:r>
              <a:rPr lang="ja-JP" altLang="en-US"/>
              <a:t>レベル
第 </a:t>
            </a:r>
            <a:r>
              <a:rPr lang="en-US" altLang="ja-JP" dirty="0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0" i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 dirty="0"/>
              <a:t>2 </a:t>
            </a:r>
            <a:r>
              <a:rPr lang="ja-JP" altLang="en-US"/>
              <a:t>レベル
第 </a:t>
            </a:r>
            <a:r>
              <a:rPr lang="en-US" altLang="ja-JP" dirty="0"/>
              <a:t>3 </a:t>
            </a:r>
            <a:r>
              <a:rPr lang="ja-JP" altLang="en-US"/>
              <a:t>レベル
第 </a:t>
            </a:r>
            <a:r>
              <a:rPr lang="en-US" altLang="ja-JP" dirty="0"/>
              <a:t>4 </a:t>
            </a:r>
            <a:r>
              <a:rPr lang="ja-JP" altLang="en-US"/>
              <a:t>レベル
第 </a:t>
            </a:r>
            <a:r>
              <a:rPr lang="en-US" altLang="ja-JP" dirty="0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>
            <a:lvl1pPr>
              <a:defRPr b="0" i="0"/>
            </a:lvl1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 dirty="0"/>
              <a:t>2 </a:t>
            </a:r>
            <a:r>
              <a:rPr lang="ja-JP" altLang="en-US"/>
              <a:t>レベル
第 </a:t>
            </a:r>
            <a:r>
              <a:rPr lang="en-US" altLang="ja-JP" dirty="0"/>
              <a:t>3 </a:t>
            </a:r>
            <a:r>
              <a:rPr lang="ja-JP" altLang="en-US"/>
              <a:t>レベル
第 </a:t>
            </a:r>
            <a:r>
              <a:rPr lang="en-US" altLang="ja-JP" dirty="0"/>
              <a:t>4 </a:t>
            </a:r>
            <a:r>
              <a:rPr lang="ja-JP" altLang="en-US"/>
              <a:t>レベル
第 </a:t>
            </a:r>
            <a:r>
              <a:rPr lang="en-US" altLang="ja-JP" dirty="0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fld id="{8D45A7E3-6D41-CA49-9D2C-B3F16FDAFEFD}" type="datetimeFigureOut">
              <a:rPr lang="ja-JP" altLang="en-US" smtClean="0"/>
              <a:pPr/>
              <a:t>2021/12/20</a:t>
            </a:fld>
            <a:endParaRPr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endParaRPr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/>
            </a:lvl1pPr>
          </a:lstStyle>
          <a:p>
            <a:fld id="{C1E4C416-630F-1747-B241-EFCCBC961A4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66654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fld id="{8D45A7E3-6D41-CA49-9D2C-B3F16FDAFEFD}" type="datetimeFigureOut">
              <a:rPr lang="ja-JP" altLang="en-US" smtClean="0"/>
              <a:pPr/>
              <a:t>2021/12/20</a:t>
            </a:fld>
            <a:endParaRPr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endParaRPr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/>
            </a:lvl1pPr>
          </a:lstStyle>
          <a:p>
            <a:fld id="{C1E4C416-630F-1747-B241-EFCCBC961A4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20871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fld id="{8D45A7E3-6D41-CA49-9D2C-B3F16FDAFEFD}" type="datetimeFigureOut">
              <a:rPr lang="ja-JP" altLang="en-US" smtClean="0"/>
              <a:pPr/>
              <a:t>2021/12/20</a:t>
            </a:fld>
            <a:endParaRPr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endParaRPr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/>
            </a:lvl1pPr>
          </a:lstStyle>
          <a:p>
            <a:fld id="{C1E4C416-630F-1747-B241-EFCCBC961A4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93081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 b="0" i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 b="0" i="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 dirty="0"/>
              <a:t>2 </a:t>
            </a:r>
            <a:r>
              <a:rPr lang="ja-JP" altLang="en-US"/>
              <a:t>レベル
第 </a:t>
            </a:r>
            <a:r>
              <a:rPr lang="en-US" altLang="ja-JP" dirty="0"/>
              <a:t>3 </a:t>
            </a:r>
            <a:r>
              <a:rPr lang="ja-JP" altLang="en-US"/>
              <a:t>レベル
第 </a:t>
            </a:r>
            <a:r>
              <a:rPr lang="en-US" altLang="ja-JP" dirty="0"/>
              <a:t>4 </a:t>
            </a:r>
            <a:r>
              <a:rPr lang="ja-JP" altLang="en-US"/>
              <a:t>レベル
第 </a:t>
            </a:r>
            <a:r>
              <a:rPr lang="en-US" altLang="ja-JP" dirty="0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 b="0" i="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 dirty="0"/>
              <a:t>2 </a:t>
            </a:r>
            <a:r>
              <a:rPr lang="ja-JP" altLang="en-US"/>
              <a:t>レベル
第 </a:t>
            </a:r>
            <a:r>
              <a:rPr lang="en-US" altLang="ja-JP" dirty="0"/>
              <a:t>3 </a:t>
            </a:r>
            <a:r>
              <a:rPr lang="ja-JP" altLang="en-US"/>
              <a:t>レベル
第 </a:t>
            </a:r>
            <a:r>
              <a:rPr lang="en-US" altLang="ja-JP" dirty="0"/>
              <a:t>4 </a:t>
            </a:r>
            <a:r>
              <a:rPr lang="ja-JP" altLang="en-US"/>
              <a:t>レベル
第 </a:t>
            </a:r>
            <a:r>
              <a:rPr lang="en-US" altLang="ja-JP" dirty="0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fld id="{8D45A7E3-6D41-CA49-9D2C-B3F16FDAFEFD}" type="datetimeFigureOut">
              <a:rPr lang="ja-JP" altLang="en-US" smtClean="0"/>
              <a:pPr/>
              <a:t>2021/12/20</a:t>
            </a:fld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/>
            </a:lvl1pPr>
          </a:lstStyle>
          <a:p>
            <a:fld id="{C1E4C416-630F-1747-B241-EFCCBC961A4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67791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 b="0" i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 b="0" i="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 b="0" i="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 dirty="0"/>
              <a:t>2 </a:t>
            </a:r>
            <a:r>
              <a:rPr lang="ja-JP" altLang="en-US"/>
              <a:t>レベル
第 </a:t>
            </a:r>
            <a:r>
              <a:rPr lang="en-US" altLang="ja-JP" dirty="0"/>
              <a:t>3 </a:t>
            </a:r>
            <a:r>
              <a:rPr lang="ja-JP" altLang="en-US"/>
              <a:t>レベル
第 </a:t>
            </a:r>
            <a:r>
              <a:rPr lang="en-US" altLang="ja-JP" dirty="0"/>
              <a:t>4 </a:t>
            </a:r>
            <a:r>
              <a:rPr lang="ja-JP" altLang="en-US"/>
              <a:t>レベル
第 </a:t>
            </a:r>
            <a:r>
              <a:rPr lang="en-US" altLang="ja-JP" dirty="0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fld id="{8D45A7E3-6D41-CA49-9D2C-B3F16FDAFEFD}" type="datetimeFigureOut">
              <a:rPr lang="ja-JP" altLang="en-US" smtClean="0"/>
              <a:pPr/>
              <a:t>2021/12/20</a:t>
            </a:fld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/>
            </a:lvl1pPr>
          </a:lstStyle>
          <a:p>
            <a:fld id="{C1E4C416-630F-1747-B241-EFCCBC961A4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95186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 dirty="0"/>
              <a:t>2 </a:t>
            </a:r>
            <a:r>
              <a:rPr lang="ja-JP" altLang="en-US"/>
              <a:t>レベル
第 </a:t>
            </a:r>
            <a:r>
              <a:rPr lang="en-US" altLang="ja-JP" dirty="0"/>
              <a:t>3 </a:t>
            </a:r>
            <a:r>
              <a:rPr lang="ja-JP" altLang="en-US"/>
              <a:t>レベル
第 </a:t>
            </a:r>
            <a:r>
              <a:rPr lang="en-US" altLang="ja-JP" dirty="0"/>
              <a:t>4 </a:t>
            </a:r>
            <a:r>
              <a:rPr lang="ja-JP" altLang="en-US"/>
              <a:t>レベル
第 </a:t>
            </a:r>
            <a:r>
              <a:rPr lang="en-US" altLang="ja-JP" dirty="0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5A7E3-6D41-CA49-9D2C-B3F16FDAFEFD}" type="datetimeFigureOut">
              <a:rPr lang="ja-JP" altLang="en-US" smtClean="0"/>
              <a:pPr/>
              <a:t>2021/12/20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E4C416-630F-1747-B241-EFCCBC961A4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84962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b="0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b="0" i="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CE0599D-2217-E64C-B78D-BFCAE7E26A04}"/>
              </a:ext>
            </a:extLst>
          </p:cNvPr>
          <p:cNvSpPr txBox="1"/>
          <p:nvPr/>
        </p:nvSpPr>
        <p:spPr>
          <a:xfrm>
            <a:off x="473529" y="1998617"/>
            <a:ext cx="59109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Estimation of dental age based on the developmental stages of permanent teeth in Japanese children and adolescents</a:t>
            </a:r>
          </a:p>
          <a:p>
            <a:pPr algn="just"/>
            <a:endParaRPr lang="en-US" altLang="ja-JP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altLang="ja-JP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Katsuaki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Kuremoto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Rena Okawa*, </a:t>
            </a:r>
            <a:r>
              <a:rPr lang="en-US" altLang="ja-JP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Saaya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Matayoshi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Kazuma </a:t>
            </a:r>
            <a:r>
              <a:rPr lang="en-US" altLang="ja-JP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Kokomoto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Kazuhiko Nakano</a:t>
            </a:r>
          </a:p>
        </p:txBody>
      </p:sp>
    </p:spTree>
    <p:extLst>
      <p:ext uri="{BB962C8B-B14F-4D97-AF65-F5344CB8AC3E}">
        <p14:creationId xmlns:p14="http://schemas.microsoft.com/office/powerpoint/2010/main" val="29248373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グラフ 30">
            <a:extLst>
              <a:ext uri="{FF2B5EF4-FFF2-40B4-BE49-F238E27FC236}">
                <a16:creationId xmlns:a16="http://schemas.microsoft.com/office/drawing/2014/main" id="{F59AB24D-77B5-434B-83F9-343B8186D77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9072104"/>
              </p:ext>
            </p:extLst>
          </p:nvPr>
        </p:nvGraphicFramePr>
        <p:xfrm>
          <a:off x="426428" y="814295"/>
          <a:ext cx="2990769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2" name="グラフ 31">
            <a:extLst>
              <a:ext uri="{FF2B5EF4-FFF2-40B4-BE49-F238E27FC236}">
                <a16:creationId xmlns:a16="http://schemas.microsoft.com/office/drawing/2014/main" id="{1D413E14-478B-4A86-8029-15CF525CA01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323037"/>
              </p:ext>
            </p:extLst>
          </p:nvPr>
        </p:nvGraphicFramePr>
        <p:xfrm>
          <a:off x="3429000" y="814295"/>
          <a:ext cx="2990769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3" name="グラフ 32">
            <a:extLst>
              <a:ext uri="{FF2B5EF4-FFF2-40B4-BE49-F238E27FC236}">
                <a16:creationId xmlns:a16="http://schemas.microsoft.com/office/drawing/2014/main" id="{09792A18-F0CF-4124-A8DF-243481AF222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0563845"/>
              </p:ext>
            </p:extLst>
          </p:nvPr>
        </p:nvGraphicFramePr>
        <p:xfrm>
          <a:off x="426428" y="2973351"/>
          <a:ext cx="2990769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8" name="グラフ 37">
            <a:extLst>
              <a:ext uri="{FF2B5EF4-FFF2-40B4-BE49-F238E27FC236}">
                <a16:creationId xmlns:a16="http://schemas.microsoft.com/office/drawing/2014/main" id="{CEEEE731-6A80-4C01-830D-98613B03A22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6973350"/>
              </p:ext>
            </p:extLst>
          </p:nvPr>
        </p:nvGraphicFramePr>
        <p:xfrm>
          <a:off x="3429000" y="2973353"/>
          <a:ext cx="2990769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9" name="グラフ 38">
            <a:extLst>
              <a:ext uri="{FF2B5EF4-FFF2-40B4-BE49-F238E27FC236}">
                <a16:creationId xmlns:a16="http://schemas.microsoft.com/office/drawing/2014/main" id="{13E69FCB-F7A6-4AB8-9330-226C1E7D9E8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3468227"/>
              </p:ext>
            </p:extLst>
          </p:nvPr>
        </p:nvGraphicFramePr>
        <p:xfrm>
          <a:off x="438227" y="5133353"/>
          <a:ext cx="2990769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40" name="グラフ 39">
            <a:extLst>
              <a:ext uri="{FF2B5EF4-FFF2-40B4-BE49-F238E27FC236}">
                <a16:creationId xmlns:a16="http://schemas.microsoft.com/office/drawing/2014/main" id="{8209DBC5-5364-4555-9288-F5CF69CB47A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57783"/>
              </p:ext>
            </p:extLst>
          </p:nvPr>
        </p:nvGraphicFramePr>
        <p:xfrm>
          <a:off x="3428998" y="5132408"/>
          <a:ext cx="2990769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609156A-4224-47D3-8390-BF878EB5F2F5}"/>
              </a:ext>
            </a:extLst>
          </p:cNvPr>
          <p:cNvSpPr txBox="1"/>
          <p:nvPr/>
        </p:nvSpPr>
        <p:spPr>
          <a:xfrm>
            <a:off x="360486" y="899900"/>
            <a:ext cx="575017" cy="248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1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(%)</a:t>
            </a:r>
            <a:endParaRPr lang="ja-JP" altLang="en-US" sz="101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2F793B5-3508-4868-9C2D-41BBEE56594F}"/>
              </a:ext>
            </a:extLst>
          </p:cNvPr>
          <p:cNvSpPr txBox="1"/>
          <p:nvPr/>
        </p:nvSpPr>
        <p:spPr>
          <a:xfrm>
            <a:off x="3349871" y="899900"/>
            <a:ext cx="575017" cy="248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1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01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05B773F-AF18-42AA-8921-EBA85E9864E8}"/>
              </a:ext>
            </a:extLst>
          </p:cNvPr>
          <p:cNvSpPr txBox="1"/>
          <p:nvPr/>
        </p:nvSpPr>
        <p:spPr>
          <a:xfrm>
            <a:off x="360486" y="3062985"/>
            <a:ext cx="575017" cy="248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1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01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B262B1C-8A9C-4F8C-8F80-3DE5FB9409B1}"/>
              </a:ext>
            </a:extLst>
          </p:cNvPr>
          <p:cNvSpPr txBox="1"/>
          <p:nvPr/>
        </p:nvSpPr>
        <p:spPr>
          <a:xfrm>
            <a:off x="3349871" y="3062985"/>
            <a:ext cx="575017" cy="248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1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01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7B1964B-956F-4E39-BC7E-3173B628B657}"/>
              </a:ext>
            </a:extLst>
          </p:cNvPr>
          <p:cNvSpPr txBox="1"/>
          <p:nvPr/>
        </p:nvSpPr>
        <p:spPr>
          <a:xfrm>
            <a:off x="360486" y="5222041"/>
            <a:ext cx="575017" cy="248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1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01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EB709B11-D530-4938-A9D0-D8CCF0C75EBD}"/>
              </a:ext>
            </a:extLst>
          </p:cNvPr>
          <p:cNvSpPr txBox="1"/>
          <p:nvPr/>
        </p:nvSpPr>
        <p:spPr>
          <a:xfrm>
            <a:off x="3349871" y="5222041"/>
            <a:ext cx="575017" cy="248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1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01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28C139C-96A4-4FE7-A9FD-49B1F10ACFB3}"/>
              </a:ext>
            </a:extLst>
          </p:cNvPr>
          <p:cNvSpPr/>
          <p:nvPr/>
        </p:nvSpPr>
        <p:spPr>
          <a:xfrm>
            <a:off x="71841" y="7964672"/>
            <a:ext cx="671430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1</a:t>
            </a:r>
          </a:p>
          <a:p>
            <a:pPr algn="just"/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Cumulative frequency distribution of </a:t>
            </a:r>
            <a:r>
              <a:rPr lang="en-US" altLang="ja-JP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Crc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altLang="ja-JP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Rc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anterior teeth. The </a:t>
            </a:r>
            <a:r>
              <a:rPr lang="en-US" altLang="ja-JP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Crc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the lower central incisor of girls showed positive skewness, but the other curves were very close to normal. </a:t>
            </a:r>
            <a:r>
              <a:rPr lang="en-US" altLang="ja-JP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Crc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crown complete; </a:t>
            </a:r>
            <a:r>
              <a:rPr lang="en-US" altLang="ja-JP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Rc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root length complete.</a:t>
            </a:r>
          </a:p>
        </p:txBody>
      </p:sp>
    </p:spTree>
    <p:extLst>
      <p:ext uri="{BB962C8B-B14F-4D97-AF65-F5344CB8AC3E}">
        <p14:creationId xmlns:p14="http://schemas.microsoft.com/office/powerpoint/2010/main" val="41884194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905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21297</TotalTime>
  <Words>107</Words>
  <Application>Microsoft Macintosh PowerPoint</Application>
  <PresentationFormat>画面に合わせる (4:3)</PresentationFormat>
  <Paragraphs>23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游ゴシック</vt:lpstr>
      <vt:lpstr>Arial</vt:lpstr>
      <vt:lpstr>Arial Black</vt:lpstr>
      <vt:lpstr>Calibri</vt:lpstr>
      <vt:lpstr>Times New Roman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Microsoft Office ユーザー</dc:creator>
  <cp:lastModifiedBy>大川　玲奈</cp:lastModifiedBy>
  <cp:revision>863</cp:revision>
  <cp:lastPrinted>2020-12-21T09:02:59Z</cp:lastPrinted>
  <dcterms:created xsi:type="dcterms:W3CDTF">2019-09-30T01:21:37Z</dcterms:created>
  <dcterms:modified xsi:type="dcterms:W3CDTF">2021-12-20T00:01:39Z</dcterms:modified>
</cp:coreProperties>
</file>