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4"/>
  </p:notesMasterIdLst>
  <p:sldIdLst>
    <p:sldId id="383" r:id="rId2"/>
    <p:sldId id="384" r:id="rId3"/>
  </p:sldIdLst>
  <p:sldSz cx="6858000" cy="9144000" type="screen4x3"/>
  <p:notesSz cx="6742113" cy="98758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07BC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94" autoAdjust="0"/>
    <p:restoredTop sz="92709"/>
  </p:normalViewPr>
  <p:slideViewPr>
    <p:cSldViewPr snapToGrid="0" snapToObjects="1">
      <p:cViewPr varScale="1">
        <p:scale>
          <a:sx n="98" d="100"/>
          <a:sy n="98" d="100"/>
        </p:scale>
        <p:origin x="3136" y="200"/>
      </p:cViewPr>
      <p:guideLst>
        <p:guide orient="horz" pos="2880"/>
        <p:guide pos="2160"/>
      </p:guideLst>
    </p:cSldViewPr>
  </p:slideViewPr>
  <p:notesTextViewPr>
    <p:cViewPr>
      <p:scale>
        <a:sx n="1" d="1"/>
        <a:sy n="1" d="1"/>
      </p:scale>
      <p:origin x="0" y="0"/>
    </p:cViewPr>
  </p:notesTextViewPr>
  <p:notesViewPr>
    <p:cSldViewPr snapToGrid="0" snapToObjects="1">
      <p:cViewPr varScale="1">
        <p:scale>
          <a:sx n="142" d="100"/>
          <a:sy n="142" d="100"/>
        </p:scale>
        <p:origin x="1832" y="19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oleObject" Target="https://d.docs.live.net/abc7278599875e0e/&#30740;&#31350;/&#27503;&#24180;&#40802;/&#23398;&#20301;&#35542;&#25991;/exel/&#27503;&#29273;&#24180;&#40802;&#12464;&#12521;&#12501;&#23398;&#20301;&#35542;&#25991;7.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https://d.docs.live.net/abc7278599875e0e/&#30740;&#31350;/&#27503;&#24180;&#40802;/&#23398;&#20301;&#35542;&#25991;/exel/&#27503;&#29273;&#24180;&#40802;&#12464;&#12521;&#12501;&#23398;&#20301;&#35542;&#25991;7.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https://d.docs.live.net/abc7278599875e0e/&#30740;&#31350;/&#27503;&#24180;&#40802;/&#23398;&#20301;&#35542;&#25991;/exel/&#27503;&#29273;&#24180;&#40802;&#12464;&#12521;&#12501;&#23398;&#20301;&#35542;&#25991;7.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https://d.docs.live.net/abc7278599875e0e/&#30740;&#31350;/&#27503;&#24180;&#40802;/&#23398;&#20301;&#35542;&#25991;/exel/&#27503;&#29273;&#24180;&#40802;&#12464;&#12521;&#12501;&#23398;&#20301;&#35542;&#25991;7.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https://d.docs.live.net/abc7278599875e0e/&#30740;&#31350;/&#27503;&#24180;&#40802;/&#23398;&#20301;&#35542;&#25991;/exel/&#27503;&#29273;&#24180;&#40802;&#12464;&#12521;&#12501;&#23398;&#20301;&#35542;&#25991;7.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https://d.docs.live.net/abc7278599875e0e/&#30740;&#31350;/&#27503;&#24180;&#40802;/&#23398;&#20301;&#35542;&#25991;/exel/&#27503;&#29273;&#24180;&#40802;&#12464;&#12521;&#12501;&#23398;&#20301;&#35542;&#25991;7.xlsx" TargetMode="External"/><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Calibri" panose="020F0502020204030204" pitchFamily="34" charset="0"/>
              </a:defRPr>
            </a:pPr>
            <a:r>
              <a:rPr lang="en-US"/>
              <a:t>Upper first molar</a:t>
            </a:r>
            <a:endParaRPr lang="ja-JP"/>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Calibri" panose="020F0502020204030204" pitchFamily="34" charset="0"/>
            </a:defRPr>
          </a:pPr>
          <a:endParaRPr lang="ja-JP"/>
        </a:p>
      </c:txPr>
    </c:title>
    <c:autoTitleDeleted val="0"/>
    <c:plotArea>
      <c:layout/>
      <c:lineChart>
        <c:grouping val="standard"/>
        <c:varyColors val="0"/>
        <c:ser>
          <c:idx val="0"/>
          <c:order val="0"/>
          <c:tx>
            <c:strRef>
              <c:f>'M1'!$I$3</c:f>
              <c:strCache>
                <c:ptCount val="1"/>
                <c:pt idx="0">
                  <c:v>Male-Crc</c:v>
                </c:pt>
              </c:strCache>
            </c:strRef>
          </c:tx>
          <c:spPr>
            <a:ln w="28575" cap="rnd">
              <a:solidFill>
                <a:schemeClr val="accent1"/>
              </a:solidFill>
              <a:prstDash val="sysDash"/>
              <a:round/>
            </a:ln>
            <a:effectLst/>
          </c:spPr>
          <c:marker>
            <c:symbol val="none"/>
          </c:marker>
          <c:cat>
            <c:numRef>
              <c:f>'M1'!$H$4:$H$196</c:f>
              <c:numCache>
                <c:formatCode>0</c:formatCode>
                <c:ptCount val="18"/>
                <c:pt idx="0">
                  <c:v>2.9166666666666665</c:v>
                </c:pt>
                <c:pt idx="1">
                  <c:v>3.5</c:v>
                </c:pt>
                <c:pt idx="2">
                  <c:v>4.5</c:v>
                </c:pt>
                <c:pt idx="3">
                  <c:v>5.5</c:v>
                </c:pt>
                <c:pt idx="4">
                  <c:v>6.5</c:v>
                </c:pt>
                <c:pt idx="5">
                  <c:v>7.5</c:v>
                </c:pt>
                <c:pt idx="6">
                  <c:v>8.5</c:v>
                </c:pt>
                <c:pt idx="7">
                  <c:v>9.5</c:v>
                </c:pt>
                <c:pt idx="8">
                  <c:v>10.5</c:v>
                </c:pt>
                <c:pt idx="9">
                  <c:v>11.5</c:v>
                </c:pt>
                <c:pt idx="10">
                  <c:v>12.5</c:v>
                </c:pt>
                <c:pt idx="11">
                  <c:v>13.5</c:v>
                </c:pt>
                <c:pt idx="12">
                  <c:v>14.5</c:v>
                </c:pt>
                <c:pt idx="13">
                  <c:v>15.5</c:v>
                </c:pt>
                <c:pt idx="14">
                  <c:v>16.5</c:v>
                </c:pt>
                <c:pt idx="15">
                  <c:v>17.5</c:v>
                </c:pt>
                <c:pt idx="16">
                  <c:v>18.5</c:v>
                </c:pt>
                <c:pt idx="17">
                  <c:v>18.916666666666668</c:v>
                </c:pt>
              </c:numCache>
              <c:extLst/>
            </c:numRef>
          </c:cat>
          <c:val>
            <c:numRef>
              <c:f>'M1'!$I$4:$I$196</c:f>
              <c:numCache>
                <c:formatCode>General</c:formatCode>
                <c:ptCount val="18"/>
                <c:pt idx="0">
                  <c:v>0</c:v>
                </c:pt>
                <c:pt idx="1">
                  <c:v>6.4935064935064926</c:v>
                </c:pt>
                <c:pt idx="2">
                  <c:v>42.857142857142854</c:v>
                </c:pt>
                <c:pt idx="3">
                  <c:v>89.610389610389603</c:v>
                </c:pt>
                <c:pt idx="4">
                  <c:v>100</c:v>
                </c:pt>
                <c:pt idx="5">
                  <c:v>100</c:v>
                </c:pt>
                <c:pt idx="6">
                  <c:v>100</c:v>
                </c:pt>
                <c:pt idx="7">
                  <c:v>100</c:v>
                </c:pt>
                <c:pt idx="8">
                  <c:v>100</c:v>
                </c:pt>
                <c:pt idx="9">
                  <c:v>100</c:v>
                </c:pt>
                <c:pt idx="10">
                  <c:v>100</c:v>
                </c:pt>
                <c:pt idx="11">
                  <c:v>100</c:v>
                </c:pt>
                <c:pt idx="12">
                  <c:v>100</c:v>
                </c:pt>
                <c:pt idx="13">
                  <c:v>100</c:v>
                </c:pt>
                <c:pt idx="14">
                  <c:v>100</c:v>
                </c:pt>
                <c:pt idx="15">
                  <c:v>100</c:v>
                </c:pt>
                <c:pt idx="16">
                  <c:v>100</c:v>
                </c:pt>
                <c:pt idx="17">
                  <c:v>100</c:v>
                </c:pt>
              </c:numCache>
              <c:extLst/>
            </c:numRef>
          </c:val>
          <c:smooth val="1"/>
          <c:extLst>
            <c:ext xmlns:c16="http://schemas.microsoft.com/office/drawing/2014/chart" uri="{C3380CC4-5D6E-409C-BE32-E72D297353CC}">
              <c16:uniqueId val="{00000000-885C-4617-B916-5494FA8E7483}"/>
            </c:ext>
          </c:extLst>
        </c:ser>
        <c:ser>
          <c:idx val="1"/>
          <c:order val="1"/>
          <c:tx>
            <c:strRef>
              <c:f>'M1'!$J$3</c:f>
              <c:strCache>
                <c:ptCount val="1"/>
                <c:pt idx="0">
                  <c:v>Female-Crc</c:v>
                </c:pt>
              </c:strCache>
            </c:strRef>
          </c:tx>
          <c:spPr>
            <a:ln w="28575" cap="rnd">
              <a:solidFill>
                <a:schemeClr val="accent2"/>
              </a:solidFill>
              <a:round/>
            </a:ln>
            <a:effectLst/>
          </c:spPr>
          <c:marker>
            <c:symbol val="none"/>
          </c:marker>
          <c:cat>
            <c:numRef>
              <c:f>'M1'!$H$4:$H$196</c:f>
              <c:numCache>
                <c:formatCode>0</c:formatCode>
                <c:ptCount val="18"/>
                <c:pt idx="0">
                  <c:v>2.9166666666666665</c:v>
                </c:pt>
                <c:pt idx="1">
                  <c:v>3.5</c:v>
                </c:pt>
                <c:pt idx="2">
                  <c:v>4.5</c:v>
                </c:pt>
                <c:pt idx="3">
                  <c:v>5.5</c:v>
                </c:pt>
                <c:pt idx="4">
                  <c:v>6.5</c:v>
                </c:pt>
                <c:pt idx="5">
                  <c:v>7.5</c:v>
                </c:pt>
                <c:pt idx="6">
                  <c:v>8.5</c:v>
                </c:pt>
                <c:pt idx="7">
                  <c:v>9.5</c:v>
                </c:pt>
                <c:pt idx="8">
                  <c:v>10.5</c:v>
                </c:pt>
                <c:pt idx="9">
                  <c:v>11.5</c:v>
                </c:pt>
                <c:pt idx="10">
                  <c:v>12.5</c:v>
                </c:pt>
                <c:pt idx="11">
                  <c:v>13.5</c:v>
                </c:pt>
                <c:pt idx="12">
                  <c:v>14.5</c:v>
                </c:pt>
                <c:pt idx="13">
                  <c:v>15.5</c:v>
                </c:pt>
                <c:pt idx="14">
                  <c:v>16.5</c:v>
                </c:pt>
                <c:pt idx="15">
                  <c:v>17.5</c:v>
                </c:pt>
                <c:pt idx="16">
                  <c:v>18.5</c:v>
                </c:pt>
                <c:pt idx="17">
                  <c:v>18.916666666666668</c:v>
                </c:pt>
              </c:numCache>
              <c:extLst/>
            </c:numRef>
          </c:cat>
          <c:val>
            <c:numRef>
              <c:f>'M1'!$J$4:$J$196</c:f>
              <c:numCache>
                <c:formatCode>General</c:formatCode>
                <c:ptCount val="18"/>
                <c:pt idx="0">
                  <c:v>0</c:v>
                </c:pt>
                <c:pt idx="1">
                  <c:v>2.2222222222222223</c:v>
                </c:pt>
                <c:pt idx="2">
                  <c:v>46.666666666666664</c:v>
                </c:pt>
                <c:pt idx="3">
                  <c:v>88.888888888888886</c:v>
                </c:pt>
                <c:pt idx="4">
                  <c:v>100</c:v>
                </c:pt>
                <c:pt idx="5">
                  <c:v>100</c:v>
                </c:pt>
                <c:pt idx="6">
                  <c:v>100</c:v>
                </c:pt>
                <c:pt idx="7">
                  <c:v>100</c:v>
                </c:pt>
                <c:pt idx="8">
                  <c:v>100</c:v>
                </c:pt>
                <c:pt idx="9">
                  <c:v>100</c:v>
                </c:pt>
                <c:pt idx="10">
                  <c:v>100</c:v>
                </c:pt>
                <c:pt idx="11">
                  <c:v>100</c:v>
                </c:pt>
                <c:pt idx="12">
                  <c:v>100</c:v>
                </c:pt>
                <c:pt idx="13">
                  <c:v>100</c:v>
                </c:pt>
                <c:pt idx="14">
                  <c:v>100</c:v>
                </c:pt>
                <c:pt idx="15">
                  <c:v>100</c:v>
                </c:pt>
                <c:pt idx="16">
                  <c:v>100</c:v>
                </c:pt>
                <c:pt idx="17">
                  <c:v>100</c:v>
                </c:pt>
              </c:numCache>
              <c:extLst/>
            </c:numRef>
          </c:val>
          <c:smooth val="1"/>
          <c:extLst>
            <c:ext xmlns:c16="http://schemas.microsoft.com/office/drawing/2014/chart" uri="{C3380CC4-5D6E-409C-BE32-E72D297353CC}">
              <c16:uniqueId val="{00000001-885C-4617-B916-5494FA8E7483}"/>
            </c:ext>
          </c:extLst>
        </c:ser>
        <c:ser>
          <c:idx val="2"/>
          <c:order val="2"/>
          <c:tx>
            <c:strRef>
              <c:f>'M1'!$K$3</c:f>
              <c:strCache>
                <c:ptCount val="1"/>
                <c:pt idx="0">
                  <c:v>Male-Rc</c:v>
                </c:pt>
              </c:strCache>
            </c:strRef>
          </c:tx>
          <c:spPr>
            <a:ln w="28575" cap="rnd">
              <a:solidFill>
                <a:schemeClr val="accent3"/>
              </a:solidFill>
              <a:prstDash val="sysDash"/>
              <a:round/>
            </a:ln>
            <a:effectLst/>
          </c:spPr>
          <c:marker>
            <c:symbol val="none"/>
          </c:marker>
          <c:cat>
            <c:numRef>
              <c:f>'M1'!$H$4:$H$196</c:f>
              <c:numCache>
                <c:formatCode>0</c:formatCode>
                <c:ptCount val="18"/>
                <c:pt idx="0">
                  <c:v>2.9166666666666665</c:v>
                </c:pt>
                <c:pt idx="1">
                  <c:v>3.5</c:v>
                </c:pt>
                <c:pt idx="2">
                  <c:v>4.5</c:v>
                </c:pt>
                <c:pt idx="3">
                  <c:v>5.5</c:v>
                </c:pt>
                <c:pt idx="4">
                  <c:v>6.5</c:v>
                </c:pt>
                <c:pt idx="5">
                  <c:v>7.5</c:v>
                </c:pt>
                <c:pt idx="6">
                  <c:v>8.5</c:v>
                </c:pt>
                <c:pt idx="7">
                  <c:v>9.5</c:v>
                </c:pt>
                <c:pt idx="8">
                  <c:v>10.5</c:v>
                </c:pt>
                <c:pt idx="9">
                  <c:v>11.5</c:v>
                </c:pt>
                <c:pt idx="10">
                  <c:v>12.5</c:v>
                </c:pt>
                <c:pt idx="11">
                  <c:v>13.5</c:v>
                </c:pt>
                <c:pt idx="12">
                  <c:v>14.5</c:v>
                </c:pt>
                <c:pt idx="13">
                  <c:v>15.5</c:v>
                </c:pt>
                <c:pt idx="14">
                  <c:v>16.5</c:v>
                </c:pt>
                <c:pt idx="15">
                  <c:v>17.5</c:v>
                </c:pt>
                <c:pt idx="16">
                  <c:v>18.5</c:v>
                </c:pt>
                <c:pt idx="17">
                  <c:v>18.916666666666668</c:v>
                </c:pt>
              </c:numCache>
              <c:extLst/>
            </c:numRef>
          </c:cat>
          <c:val>
            <c:numRef>
              <c:f>'M1'!$K$4:$K$196</c:f>
              <c:numCache>
                <c:formatCode>General</c:formatCode>
                <c:ptCount val="18"/>
                <c:pt idx="0">
                  <c:v>0</c:v>
                </c:pt>
                <c:pt idx="1">
                  <c:v>0</c:v>
                </c:pt>
                <c:pt idx="2">
                  <c:v>0</c:v>
                </c:pt>
                <c:pt idx="3">
                  <c:v>0</c:v>
                </c:pt>
                <c:pt idx="4">
                  <c:v>1.9230769230769231</c:v>
                </c:pt>
                <c:pt idx="5">
                  <c:v>16.346153846153847</c:v>
                </c:pt>
                <c:pt idx="6">
                  <c:v>50</c:v>
                </c:pt>
                <c:pt idx="7">
                  <c:v>88.461538461538453</c:v>
                </c:pt>
                <c:pt idx="8">
                  <c:v>97.115384615384613</c:v>
                </c:pt>
                <c:pt idx="9">
                  <c:v>97.115384615384613</c:v>
                </c:pt>
                <c:pt idx="10">
                  <c:v>100</c:v>
                </c:pt>
                <c:pt idx="11">
                  <c:v>100</c:v>
                </c:pt>
                <c:pt idx="12">
                  <c:v>100</c:v>
                </c:pt>
                <c:pt idx="13">
                  <c:v>100</c:v>
                </c:pt>
                <c:pt idx="14">
                  <c:v>100</c:v>
                </c:pt>
                <c:pt idx="15">
                  <c:v>100</c:v>
                </c:pt>
                <c:pt idx="16">
                  <c:v>100</c:v>
                </c:pt>
                <c:pt idx="17">
                  <c:v>100</c:v>
                </c:pt>
              </c:numCache>
              <c:extLst/>
            </c:numRef>
          </c:val>
          <c:smooth val="1"/>
          <c:extLst>
            <c:ext xmlns:c16="http://schemas.microsoft.com/office/drawing/2014/chart" uri="{C3380CC4-5D6E-409C-BE32-E72D297353CC}">
              <c16:uniqueId val="{00000002-885C-4617-B916-5494FA8E7483}"/>
            </c:ext>
          </c:extLst>
        </c:ser>
        <c:ser>
          <c:idx val="3"/>
          <c:order val="3"/>
          <c:tx>
            <c:strRef>
              <c:f>'M1'!$L$3</c:f>
              <c:strCache>
                <c:ptCount val="1"/>
                <c:pt idx="0">
                  <c:v>Female-Rc</c:v>
                </c:pt>
              </c:strCache>
            </c:strRef>
          </c:tx>
          <c:spPr>
            <a:ln w="28575" cap="rnd">
              <a:solidFill>
                <a:schemeClr val="accent4"/>
              </a:solidFill>
              <a:round/>
            </a:ln>
            <a:effectLst/>
          </c:spPr>
          <c:marker>
            <c:symbol val="none"/>
          </c:marker>
          <c:cat>
            <c:numRef>
              <c:f>'M1'!$H$4:$H$196</c:f>
              <c:numCache>
                <c:formatCode>0</c:formatCode>
                <c:ptCount val="18"/>
                <c:pt idx="0">
                  <c:v>2.9166666666666665</c:v>
                </c:pt>
                <c:pt idx="1">
                  <c:v>3.5</c:v>
                </c:pt>
                <c:pt idx="2">
                  <c:v>4.5</c:v>
                </c:pt>
                <c:pt idx="3">
                  <c:v>5.5</c:v>
                </c:pt>
                <c:pt idx="4">
                  <c:v>6.5</c:v>
                </c:pt>
                <c:pt idx="5">
                  <c:v>7.5</c:v>
                </c:pt>
                <c:pt idx="6">
                  <c:v>8.5</c:v>
                </c:pt>
                <c:pt idx="7">
                  <c:v>9.5</c:v>
                </c:pt>
                <c:pt idx="8">
                  <c:v>10.5</c:v>
                </c:pt>
                <c:pt idx="9">
                  <c:v>11.5</c:v>
                </c:pt>
                <c:pt idx="10">
                  <c:v>12.5</c:v>
                </c:pt>
                <c:pt idx="11">
                  <c:v>13.5</c:v>
                </c:pt>
                <c:pt idx="12">
                  <c:v>14.5</c:v>
                </c:pt>
                <c:pt idx="13">
                  <c:v>15.5</c:v>
                </c:pt>
                <c:pt idx="14">
                  <c:v>16.5</c:v>
                </c:pt>
                <c:pt idx="15">
                  <c:v>17.5</c:v>
                </c:pt>
                <c:pt idx="16">
                  <c:v>18.5</c:v>
                </c:pt>
                <c:pt idx="17">
                  <c:v>18.916666666666668</c:v>
                </c:pt>
              </c:numCache>
              <c:extLst/>
            </c:numRef>
          </c:cat>
          <c:val>
            <c:numRef>
              <c:f>'M1'!$L$4:$L$196</c:f>
              <c:numCache>
                <c:formatCode>General</c:formatCode>
                <c:ptCount val="18"/>
                <c:pt idx="0">
                  <c:v>0</c:v>
                </c:pt>
                <c:pt idx="1">
                  <c:v>0</c:v>
                </c:pt>
                <c:pt idx="2">
                  <c:v>0</c:v>
                </c:pt>
                <c:pt idx="3">
                  <c:v>0</c:v>
                </c:pt>
                <c:pt idx="4">
                  <c:v>4.6511627906976747</c:v>
                </c:pt>
                <c:pt idx="5">
                  <c:v>40.697674418604649</c:v>
                </c:pt>
                <c:pt idx="6">
                  <c:v>83.720930232558146</c:v>
                </c:pt>
                <c:pt idx="7">
                  <c:v>97.674418604651152</c:v>
                </c:pt>
                <c:pt idx="8">
                  <c:v>97.674418604651152</c:v>
                </c:pt>
                <c:pt idx="9">
                  <c:v>97.674418604651152</c:v>
                </c:pt>
                <c:pt idx="10">
                  <c:v>100</c:v>
                </c:pt>
                <c:pt idx="11">
                  <c:v>100</c:v>
                </c:pt>
                <c:pt idx="12">
                  <c:v>100</c:v>
                </c:pt>
                <c:pt idx="13">
                  <c:v>100</c:v>
                </c:pt>
                <c:pt idx="14">
                  <c:v>100</c:v>
                </c:pt>
                <c:pt idx="15">
                  <c:v>100</c:v>
                </c:pt>
                <c:pt idx="16">
                  <c:v>100</c:v>
                </c:pt>
                <c:pt idx="17">
                  <c:v>100</c:v>
                </c:pt>
              </c:numCache>
              <c:extLst/>
            </c:numRef>
          </c:val>
          <c:smooth val="1"/>
          <c:extLst>
            <c:ext xmlns:c16="http://schemas.microsoft.com/office/drawing/2014/chart" uri="{C3380CC4-5D6E-409C-BE32-E72D297353CC}">
              <c16:uniqueId val="{00000003-885C-4617-B916-5494FA8E7483}"/>
            </c:ext>
          </c:extLst>
        </c:ser>
        <c:dLbls>
          <c:showLegendKey val="0"/>
          <c:showVal val="0"/>
          <c:showCatName val="0"/>
          <c:showSerName val="0"/>
          <c:showPercent val="0"/>
          <c:showBubbleSize val="0"/>
        </c:dLbls>
        <c:smooth val="0"/>
        <c:axId val="1499318656"/>
        <c:axId val="661410848"/>
      </c:lineChart>
      <c:catAx>
        <c:axId val="1499318656"/>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Calibri" panose="020F0502020204030204" pitchFamily="34" charset="0"/>
                  </a:defRPr>
                </a:pPr>
                <a:r>
                  <a:rPr lang="en-US"/>
                  <a:t>Age</a:t>
                </a:r>
                <a:endParaRPr lang="ja-JP"/>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Calibri" panose="020F0502020204030204" pitchFamily="34" charset="0"/>
                </a:defRPr>
              </a:pPr>
              <a:endParaRPr lang="ja-JP"/>
            </a:p>
          </c:txPr>
        </c:title>
        <c:numFmt formatCode="0" sourceLinked="1"/>
        <c:majorTickMark val="none"/>
        <c:minorTickMark val="none"/>
        <c:tickLblPos val="nextTo"/>
        <c:spPr>
          <a:noFill/>
          <a:ln w="9525" cap="flat" cmpd="sng" algn="ctr">
            <a:solidFill>
              <a:schemeClr val="tx1">
                <a:lumMod val="15000"/>
                <a:lumOff val="85000"/>
              </a:schemeClr>
            </a:solidFill>
            <a:round/>
          </a:ln>
          <a:effectLst/>
        </c:spPr>
        <c:txPr>
          <a:bodyPr rot="0" spcFirstLastPara="1" vertOverflow="ellipsis" wrap="square" anchor="ctr" anchorCtr="1"/>
          <a:lstStyle/>
          <a:p>
            <a:pPr>
              <a:defRPr sz="900" b="0" i="0" u="none" strike="noStrike" kern="1200" baseline="0">
                <a:solidFill>
                  <a:schemeClr val="tx1">
                    <a:lumMod val="65000"/>
                    <a:lumOff val="35000"/>
                  </a:schemeClr>
                </a:solidFill>
                <a:latin typeface="+mn-lt"/>
                <a:ea typeface="+mn-ea"/>
                <a:cs typeface="Calibri" panose="020F0502020204030204" pitchFamily="34" charset="0"/>
              </a:defRPr>
            </a:pPr>
            <a:endParaRPr lang="ja-JP"/>
          </a:p>
        </c:txPr>
        <c:crossAx val="661410848"/>
        <c:crosses val="autoZero"/>
        <c:auto val="1"/>
        <c:lblAlgn val="ctr"/>
        <c:lblOffset val="100"/>
        <c:tickLblSkip val="2"/>
        <c:noMultiLvlLbl val="0"/>
      </c:catAx>
      <c:valAx>
        <c:axId val="661410848"/>
        <c:scaling>
          <c:orientation val="minMax"/>
          <c:max val="100"/>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Calibri" panose="020F0502020204030204" pitchFamily="34" charset="0"/>
              </a:defRPr>
            </a:pPr>
            <a:endParaRPr lang="ja-JP"/>
          </a:p>
        </c:txPr>
        <c:crossAx val="1499318656"/>
        <c:crossesAt val="1"/>
        <c:crossBetween val="between"/>
        <c:majorUnit val="25"/>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Calibri" panose="020F0502020204030204" pitchFamily="34" charset="0"/>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mn-lt"/>
          <a:cs typeface="Calibri" panose="020F0502020204030204" pitchFamily="34" charset="0"/>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Calibri" panose="020F0502020204030204" pitchFamily="34" charset="0"/>
              </a:defRPr>
            </a:pPr>
            <a:r>
              <a:rPr lang="en-US"/>
              <a:t>Lower first molar</a:t>
            </a:r>
            <a:endParaRPr lang="ja-JP"/>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Calibri" panose="020F0502020204030204" pitchFamily="34" charset="0"/>
            </a:defRPr>
          </a:pPr>
          <a:endParaRPr lang="ja-JP"/>
        </a:p>
      </c:txPr>
    </c:title>
    <c:autoTitleDeleted val="0"/>
    <c:plotArea>
      <c:layout/>
      <c:lineChart>
        <c:grouping val="standard"/>
        <c:varyColors val="0"/>
        <c:ser>
          <c:idx val="0"/>
          <c:order val="0"/>
          <c:tx>
            <c:strRef>
              <c:f>'M1'!$M$3</c:f>
              <c:strCache>
                <c:ptCount val="1"/>
                <c:pt idx="0">
                  <c:v>Male-Crc</c:v>
                </c:pt>
              </c:strCache>
            </c:strRef>
          </c:tx>
          <c:spPr>
            <a:ln w="28575" cap="rnd">
              <a:solidFill>
                <a:schemeClr val="accent1"/>
              </a:solidFill>
              <a:prstDash val="sysDash"/>
              <a:round/>
            </a:ln>
            <a:effectLst/>
          </c:spPr>
          <c:marker>
            <c:symbol val="none"/>
          </c:marker>
          <c:cat>
            <c:numRef>
              <c:f>'M1'!$H$5:$H$196</c:f>
              <c:numCache>
                <c:formatCode>0</c:formatCode>
                <c:ptCount val="18"/>
                <c:pt idx="0">
                  <c:v>3</c:v>
                </c:pt>
                <c:pt idx="1">
                  <c:v>3.5</c:v>
                </c:pt>
                <c:pt idx="2">
                  <c:v>4.5</c:v>
                </c:pt>
                <c:pt idx="3">
                  <c:v>5.5</c:v>
                </c:pt>
                <c:pt idx="4">
                  <c:v>6.5</c:v>
                </c:pt>
                <c:pt idx="5">
                  <c:v>7.5</c:v>
                </c:pt>
                <c:pt idx="6">
                  <c:v>8.5</c:v>
                </c:pt>
                <c:pt idx="7">
                  <c:v>9.5</c:v>
                </c:pt>
                <c:pt idx="8">
                  <c:v>10.5</c:v>
                </c:pt>
                <c:pt idx="9">
                  <c:v>11.5</c:v>
                </c:pt>
                <c:pt idx="10">
                  <c:v>12.5</c:v>
                </c:pt>
                <c:pt idx="11">
                  <c:v>13.5</c:v>
                </c:pt>
                <c:pt idx="12">
                  <c:v>14.5</c:v>
                </c:pt>
                <c:pt idx="13">
                  <c:v>15.5</c:v>
                </c:pt>
                <c:pt idx="14">
                  <c:v>16.5</c:v>
                </c:pt>
                <c:pt idx="15">
                  <c:v>17.5</c:v>
                </c:pt>
                <c:pt idx="16">
                  <c:v>18.5</c:v>
                </c:pt>
                <c:pt idx="17">
                  <c:v>18.916666666666668</c:v>
                </c:pt>
              </c:numCache>
              <c:extLst/>
            </c:numRef>
          </c:cat>
          <c:val>
            <c:numRef>
              <c:f>'M1'!$M$5:$M$196</c:f>
              <c:numCache>
                <c:formatCode>General</c:formatCode>
                <c:ptCount val="18"/>
                <c:pt idx="0">
                  <c:v>0</c:v>
                </c:pt>
                <c:pt idx="1">
                  <c:v>18.518518518518519</c:v>
                </c:pt>
                <c:pt idx="2">
                  <c:v>88.888888888888886</c:v>
                </c:pt>
                <c:pt idx="3">
                  <c:v>100</c:v>
                </c:pt>
                <c:pt idx="4">
                  <c:v>100</c:v>
                </c:pt>
                <c:pt idx="5">
                  <c:v>100</c:v>
                </c:pt>
                <c:pt idx="6">
                  <c:v>100</c:v>
                </c:pt>
                <c:pt idx="7">
                  <c:v>100</c:v>
                </c:pt>
                <c:pt idx="8">
                  <c:v>100</c:v>
                </c:pt>
                <c:pt idx="9">
                  <c:v>100</c:v>
                </c:pt>
                <c:pt idx="10">
                  <c:v>100</c:v>
                </c:pt>
                <c:pt idx="11">
                  <c:v>100</c:v>
                </c:pt>
                <c:pt idx="12">
                  <c:v>100</c:v>
                </c:pt>
                <c:pt idx="13">
                  <c:v>100</c:v>
                </c:pt>
                <c:pt idx="14">
                  <c:v>100</c:v>
                </c:pt>
                <c:pt idx="15">
                  <c:v>100</c:v>
                </c:pt>
                <c:pt idx="16">
                  <c:v>100</c:v>
                </c:pt>
                <c:pt idx="17">
                  <c:v>100</c:v>
                </c:pt>
              </c:numCache>
              <c:extLst/>
            </c:numRef>
          </c:val>
          <c:smooth val="1"/>
          <c:extLst>
            <c:ext xmlns:c16="http://schemas.microsoft.com/office/drawing/2014/chart" uri="{C3380CC4-5D6E-409C-BE32-E72D297353CC}">
              <c16:uniqueId val="{00000000-B6B5-459F-83D7-95BC7BFBB45D}"/>
            </c:ext>
          </c:extLst>
        </c:ser>
        <c:ser>
          <c:idx val="1"/>
          <c:order val="1"/>
          <c:tx>
            <c:strRef>
              <c:f>'M1'!$N$3</c:f>
              <c:strCache>
                <c:ptCount val="1"/>
                <c:pt idx="0">
                  <c:v>Female-Crc</c:v>
                </c:pt>
              </c:strCache>
            </c:strRef>
          </c:tx>
          <c:spPr>
            <a:ln w="28575" cap="rnd">
              <a:solidFill>
                <a:schemeClr val="accent2"/>
              </a:solidFill>
              <a:round/>
            </a:ln>
            <a:effectLst/>
          </c:spPr>
          <c:marker>
            <c:symbol val="none"/>
          </c:marker>
          <c:cat>
            <c:numRef>
              <c:f>'M1'!$H$5:$H$196</c:f>
              <c:numCache>
                <c:formatCode>0</c:formatCode>
                <c:ptCount val="18"/>
                <c:pt idx="0">
                  <c:v>3</c:v>
                </c:pt>
                <c:pt idx="1">
                  <c:v>3.5</c:v>
                </c:pt>
                <c:pt idx="2">
                  <c:v>4.5</c:v>
                </c:pt>
                <c:pt idx="3">
                  <c:v>5.5</c:v>
                </c:pt>
                <c:pt idx="4">
                  <c:v>6.5</c:v>
                </c:pt>
                <c:pt idx="5">
                  <c:v>7.5</c:v>
                </c:pt>
                <c:pt idx="6">
                  <c:v>8.5</c:v>
                </c:pt>
                <c:pt idx="7">
                  <c:v>9.5</c:v>
                </c:pt>
                <c:pt idx="8">
                  <c:v>10.5</c:v>
                </c:pt>
                <c:pt idx="9">
                  <c:v>11.5</c:v>
                </c:pt>
                <c:pt idx="10">
                  <c:v>12.5</c:v>
                </c:pt>
                <c:pt idx="11">
                  <c:v>13.5</c:v>
                </c:pt>
                <c:pt idx="12">
                  <c:v>14.5</c:v>
                </c:pt>
                <c:pt idx="13">
                  <c:v>15.5</c:v>
                </c:pt>
                <c:pt idx="14">
                  <c:v>16.5</c:v>
                </c:pt>
                <c:pt idx="15">
                  <c:v>17.5</c:v>
                </c:pt>
                <c:pt idx="16">
                  <c:v>18.5</c:v>
                </c:pt>
                <c:pt idx="17">
                  <c:v>18.916666666666668</c:v>
                </c:pt>
              </c:numCache>
              <c:extLst/>
            </c:numRef>
          </c:cat>
          <c:val>
            <c:numRef>
              <c:f>'M1'!$N$5:$N$196</c:f>
              <c:numCache>
                <c:formatCode>General</c:formatCode>
                <c:ptCount val="18"/>
                <c:pt idx="0">
                  <c:v>0</c:v>
                </c:pt>
                <c:pt idx="1">
                  <c:v>34.090909090909086</c:v>
                </c:pt>
                <c:pt idx="2">
                  <c:v>95.454545454545453</c:v>
                </c:pt>
                <c:pt idx="3">
                  <c:v>100</c:v>
                </c:pt>
                <c:pt idx="4">
                  <c:v>100</c:v>
                </c:pt>
                <c:pt idx="5">
                  <c:v>100</c:v>
                </c:pt>
                <c:pt idx="6">
                  <c:v>100</c:v>
                </c:pt>
                <c:pt idx="7">
                  <c:v>100</c:v>
                </c:pt>
                <c:pt idx="8">
                  <c:v>100</c:v>
                </c:pt>
                <c:pt idx="9">
                  <c:v>100</c:v>
                </c:pt>
                <c:pt idx="10">
                  <c:v>100</c:v>
                </c:pt>
                <c:pt idx="11">
                  <c:v>100</c:v>
                </c:pt>
                <c:pt idx="12">
                  <c:v>100</c:v>
                </c:pt>
                <c:pt idx="13">
                  <c:v>100</c:v>
                </c:pt>
                <c:pt idx="14">
                  <c:v>100</c:v>
                </c:pt>
                <c:pt idx="15">
                  <c:v>100</c:v>
                </c:pt>
                <c:pt idx="16">
                  <c:v>100</c:v>
                </c:pt>
                <c:pt idx="17">
                  <c:v>100</c:v>
                </c:pt>
              </c:numCache>
              <c:extLst/>
            </c:numRef>
          </c:val>
          <c:smooth val="1"/>
          <c:extLst>
            <c:ext xmlns:c16="http://schemas.microsoft.com/office/drawing/2014/chart" uri="{C3380CC4-5D6E-409C-BE32-E72D297353CC}">
              <c16:uniqueId val="{00000001-B6B5-459F-83D7-95BC7BFBB45D}"/>
            </c:ext>
          </c:extLst>
        </c:ser>
        <c:ser>
          <c:idx val="2"/>
          <c:order val="2"/>
          <c:tx>
            <c:strRef>
              <c:f>'M1'!$O$3</c:f>
              <c:strCache>
                <c:ptCount val="1"/>
                <c:pt idx="0">
                  <c:v>Male-Rc</c:v>
                </c:pt>
              </c:strCache>
            </c:strRef>
          </c:tx>
          <c:spPr>
            <a:ln w="28575" cap="rnd">
              <a:solidFill>
                <a:schemeClr val="accent3"/>
              </a:solidFill>
              <a:prstDash val="sysDash"/>
              <a:round/>
            </a:ln>
            <a:effectLst/>
          </c:spPr>
          <c:marker>
            <c:symbol val="none"/>
          </c:marker>
          <c:cat>
            <c:numRef>
              <c:f>'M1'!$H$5:$H$196</c:f>
              <c:numCache>
                <c:formatCode>0</c:formatCode>
                <c:ptCount val="18"/>
                <c:pt idx="0">
                  <c:v>3</c:v>
                </c:pt>
                <c:pt idx="1">
                  <c:v>3.5</c:v>
                </c:pt>
                <c:pt idx="2">
                  <c:v>4.5</c:v>
                </c:pt>
                <c:pt idx="3">
                  <c:v>5.5</c:v>
                </c:pt>
                <c:pt idx="4">
                  <c:v>6.5</c:v>
                </c:pt>
                <c:pt idx="5">
                  <c:v>7.5</c:v>
                </c:pt>
                <c:pt idx="6">
                  <c:v>8.5</c:v>
                </c:pt>
                <c:pt idx="7">
                  <c:v>9.5</c:v>
                </c:pt>
                <c:pt idx="8">
                  <c:v>10.5</c:v>
                </c:pt>
                <c:pt idx="9">
                  <c:v>11.5</c:v>
                </c:pt>
                <c:pt idx="10">
                  <c:v>12.5</c:v>
                </c:pt>
                <c:pt idx="11">
                  <c:v>13.5</c:v>
                </c:pt>
                <c:pt idx="12">
                  <c:v>14.5</c:v>
                </c:pt>
                <c:pt idx="13">
                  <c:v>15.5</c:v>
                </c:pt>
                <c:pt idx="14">
                  <c:v>16.5</c:v>
                </c:pt>
                <c:pt idx="15">
                  <c:v>17.5</c:v>
                </c:pt>
                <c:pt idx="16">
                  <c:v>18.5</c:v>
                </c:pt>
                <c:pt idx="17">
                  <c:v>18.916666666666668</c:v>
                </c:pt>
              </c:numCache>
              <c:extLst/>
            </c:numRef>
          </c:cat>
          <c:val>
            <c:numRef>
              <c:f>'M1'!$O$5:$O$196</c:f>
              <c:numCache>
                <c:formatCode>General</c:formatCode>
                <c:ptCount val="18"/>
                <c:pt idx="0">
                  <c:v>0</c:v>
                </c:pt>
                <c:pt idx="1">
                  <c:v>0</c:v>
                </c:pt>
                <c:pt idx="2">
                  <c:v>0</c:v>
                </c:pt>
                <c:pt idx="3">
                  <c:v>0</c:v>
                </c:pt>
                <c:pt idx="4">
                  <c:v>5.9259259259259265</c:v>
                </c:pt>
                <c:pt idx="5">
                  <c:v>20.74074074074074</c:v>
                </c:pt>
                <c:pt idx="6">
                  <c:v>52.592592592592588</c:v>
                </c:pt>
                <c:pt idx="7">
                  <c:v>91.111111111111114</c:v>
                </c:pt>
                <c:pt idx="8">
                  <c:v>100</c:v>
                </c:pt>
                <c:pt idx="9">
                  <c:v>100</c:v>
                </c:pt>
                <c:pt idx="10">
                  <c:v>100</c:v>
                </c:pt>
                <c:pt idx="11">
                  <c:v>100</c:v>
                </c:pt>
                <c:pt idx="12">
                  <c:v>100</c:v>
                </c:pt>
                <c:pt idx="13">
                  <c:v>100</c:v>
                </c:pt>
                <c:pt idx="14">
                  <c:v>100</c:v>
                </c:pt>
                <c:pt idx="15">
                  <c:v>100</c:v>
                </c:pt>
                <c:pt idx="16">
                  <c:v>100</c:v>
                </c:pt>
                <c:pt idx="17">
                  <c:v>100</c:v>
                </c:pt>
              </c:numCache>
              <c:extLst/>
            </c:numRef>
          </c:val>
          <c:smooth val="1"/>
          <c:extLst>
            <c:ext xmlns:c16="http://schemas.microsoft.com/office/drawing/2014/chart" uri="{C3380CC4-5D6E-409C-BE32-E72D297353CC}">
              <c16:uniqueId val="{00000002-B6B5-459F-83D7-95BC7BFBB45D}"/>
            </c:ext>
          </c:extLst>
        </c:ser>
        <c:ser>
          <c:idx val="3"/>
          <c:order val="3"/>
          <c:tx>
            <c:strRef>
              <c:f>'M1'!$P$3</c:f>
              <c:strCache>
                <c:ptCount val="1"/>
                <c:pt idx="0">
                  <c:v>Female-Rc</c:v>
                </c:pt>
              </c:strCache>
            </c:strRef>
          </c:tx>
          <c:spPr>
            <a:ln w="28575" cap="rnd">
              <a:solidFill>
                <a:schemeClr val="accent4"/>
              </a:solidFill>
              <a:round/>
            </a:ln>
            <a:effectLst/>
          </c:spPr>
          <c:marker>
            <c:symbol val="none"/>
          </c:marker>
          <c:cat>
            <c:numRef>
              <c:f>'M1'!$H$5:$H$196</c:f>
              <c:numCache>
                <c:formatCode>0</c:formatCode>
                <c:ptCount val="18"/>
                <c:pt idx="0">
                  <c:v>3</c:v>
                </c:pt>
                <c:pt idx="1">
                  <c:v>3.5</c:v>
                </c:pt>
                <c:pt idx="2">
                  <c:v>4.5</c:v>
                </c:pt>
                <c:pt idx="3">
                  <c:v>5.5</c:v>
                </c:pt>
                <c:pt idx="4">
                  <c:v>6.5</c:v>
                </c:pt>
                <c:pt idx="5">
                  <c:v>7.5</c:v>
                </c:pt>
                <c:pt idx="6">
                  <c:v>8.5</c:v>
                </c:pt>
                <c:pt idx="7">
                  <c:v>9.5</c:v>
                </c:pt>
                <c:pt idx="8">
                  <c:v>10.5</c:v>
                </c:pt>
                <c:pt idx="9">
                  <c:v>11.5</c:v>
                </c:pt>
                <c:pt idx="10">
                  <c:v>12.5</c:v>
                </c:pt>
                <c:pt idx="11">
                  <c:v>13.5</c:v>
                </c:pt>
                <c:pt idx="12">
                  <c:v>14.5</c:v>
                </c:pt>
                <c:pt idx="13">
                  <c:v>15.5</c:v>
                </c:pt>
                <c:pt idx="14">
                  <c:v>16.5</c:v>
                </c:pt>
                <c:pt idx="15">
                  <c:v>17.5</c:v>
                </c:pt>
                <c:pt idx="16">
                  <c:v>18.5</c:v>
                </c:pt>
                <c:pt idx="17">
                  <c:v>18.916666666666668</c:v>
                </c:pt>
              </c:numCache>
              <c:extLst/>
            </c:numRef>
          </c:cat>
          <c:val>
            <c:numRef>
              <c:f>'M1'!$P$5:$P$196</c:f>
              <c:numCache>
                <c:formatCode>General</c:formatCode>
                <c:ptCount val="18"/>
                <c:pt idx="0">
                  <c:v>0</c:v>
                </c:pt>
                <c:pt idx="1">
                  <c:v>0</c:v>
                </c:pt>
                <c:pt idx="2">
                  <c:v>0</c:v>
                </c:pt>
                <c:pt idx="3">
                  <c:v>0</c:v>
                </c:pt>
                <c:pt idx="4">
                  <c:v>9.0909090909090917</c:v>
                </c:pt>
                <c:pt idx="5">
                  <c:v>43.18181818181818</c:v>
                </c:pt>
                <c:pt idx="6">
                  <c:v>83.333333333333343</c:v>
                </c:pt>
                <c:pt idx="7">
                  <c:v>95.454545454545453</c:v>
                </c:pt>
                <c:pt idx="8">
                  <c:v>98.484848484848484</c:v>
                </c:pt>
                <c:pt idx="9">
                  <c:v>100</c:v>
                </c:pt>
                <c:pt idx="10">
                  <c:v>100</c:v>
                </c:pt>
                <c:pt idx="11">
                  <c:v>100</c:v>
                </c:pt>
                <c:pt idx="12">
                  <c:v>100</c:v>
                </c:pt>
                <c:pt idx="13">
                  <c:v>100</c:v>
                </c:pt>
                <c:pt idx="14">
                  <c:v>100</c:v>
                </c:pt>
                <c:pt idx="15">
                  <c:v>100</c:v>
                </c:pt>
                <c:pt idx="16">
                  <c:v>100</c:v>
                </c:pt>
                <c:pt idx="17">
                  <c:v>100</c:v>
                </c:pt>
              </c:numCache>
              <c:extLst/>
            </c:numRef>
          </c:val>
          <c:smooth val="1"/>
          <c:extLst>
            <c:ext xmlns:c16="http://schemas.microsoft.com/office/drawing/2014/chart" uri="{C3380CC4-5D6E-409C-BE32-E72D297353CC}">
              <c16:uniqueId val="{00000003-B6B5-459F-83D7-95BC7BFBB45D}"/>
            </c:ext>
          </c:extLst>
        </c:ser>
        <c:dLbls>
          <c:showLegendKey val="0"/>
          <c:showVal val="0"/>
          <c:showCatName val="0"/>
          <c:showSerName val="0"/>
          <c:showPercent val="0"/>
          <c:showBubbleSize val="0"/>
        </c:dLbls>
        <c:smooth val="0"/>
        <c:axId val="1499318656"/>
        <c:axId val="661410848"/>
      </c:lineChart>
      <c:catAx>
        <c:axId val="1499318656"/>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Calibri" panose="020F0502020204030204" pitchFamily="34" charset="0"/>
                  </a:defRPr>
                </a:pPr>
                <a:r>
                  <a:rPr lang="en-US"/>
                  <a:t>Age</a:t>
                </a:r>
                <a:endParaRPr lang="ja-JP"/>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Calibri" panose="020F0502020204030204" pitchFamily="34" charset="0"/>
                </a:defRPr>
              </a:pPr>
              <a:endParaRPr lang="ja-JP"/>
            </a:p>
          </c:txPr>
        </c:title>
        <c:numFmt formatCode="0" sourceLinked="1"/>
        <c:majorTickMark val="none"/>
        <c:minorTickMark val="none"/>
        <c:tickLblPos val="nextTo"/>
        <c:spPr>
          <a:noFill/>
          <a:ln w="9525" cap="flat" cmpd="sng" algn="ctr">
            <a:solidFill>
              <a:schemeClr val="tx1">
                <a:lumMod val="15000"/>
                <a:lumOff val="85000"/>
              </a:schemeClr>
            </a:solidFill>
            <a:round/>
          </a:ln>
          <a:effectLst/>
        </c:spPr>
        <c:txPr>
          <a:bodyPr rot="0" spcFirstLastPara="1" vertOverflow="ellipsis" wrap="square" anchor="ctr" anchorCtr="1"/>
          <a:lstStyle/>
          <a:p>
            <a:pPr>
              <a:defRPr sz="900" b="0" i="0" u="none" strike="noStrike" kern="1200" baseline="0">
                <a:solidFill>
                  <a:schemeClr val="tx1">
                    <a:lumMod val="65000"/>
                    <a:lumOff val="35000"/>
                  </a:schemeClr>
                </a:solidFill>
                <a:latin typeface="+mn-lt"/>
                <a:ea typeface="+mn-ea"/>
                <a:cs typeface="Calibri" panose="020F0502020204030204" pitchFamily="34" charset="0"/>
              </a:defRPr>
            </a:pPr>
            <a:endParaRPr lang="ja-JP"/>
          </a:p>
        </c:txPr>
        <c:crossAx val="661410848"/>
        <c:crosses val="autoZero"/>
        <c:auto val="1"/>
        <c:lblAlgn val="ctr"/>
        <c:lblOffset val="100"/>
        <c:tickLblSkip val="2"/>
        <c:noMultiLvlLbl val="0"/>
      </c:catAx>
      <c:valAx>
        <c:axId val="661410848"/>
        <c:scaling>
          <c:orientation val="minMax"/>
          <c:max val="100"/>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Calibri" panose="020F0502020204030204" pitchFamily="34" charset="0"/>
              </a:defRPr>
            </a:pPr>
            <a:endParaRPr lang="ja-JP"/>
          </a:p>
        </c:txPr>
        <c:crossAx val="1499318656"/>
        <c:crosses val="autoZero"/>
        <c:crossBetween val="between"/>
        <c:majorUnit val="25"/>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Calibri" panose="020F0502020204030204" pitchFamily="34" charset="0"/>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mn-lt"/>
          <a:cs typeface="Calibri" panose="020F0502020204030204" pitchFamily="34" charset="0"/>
        </a:defRPr>
      </a:pPr>
      <a:endParaRPr lang="ja-JP"/>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Calibri" panose="020F0502020204030204" pitchFamily="34" charset="0"/>
              </a:defRPr>
            </a:pPr>
            <a:r>
              <a:rPr lang="en-US"/>
              <a:t>Upper second molar</a:t>
            </a:r>
            <a:endParaRPr lang="ja-JP"/>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Calibri" panose="020F0502020204030204" pitchFamily="34" charset="0"/>
            </a:defRPr>
          </a:pPr>
          <a:endParaRPr lang="ja-JP"/>
        </a:p>
      </c:txPr>
    </c:title>
    <c:autoTitleDeleted val="0"/>
    <c:plotArea>
      <c:layout/>
      <c:lineChart>
        <c:grouping val="standard"/>
        <c:varyColors val="0"/>
        <c:ser>
          <c:idx val="0"/>
          <c:order val="0"/>
          <c:tx>
            <c:strRef>
              <c:f>'M2'!$I$3</c:f>
              <c:strCache>
                <c:ptCount val="1"/>
                <c:pt idx="0">
                  <c:v>Male-Crc</c:v>
                </c:pt>
              </c:strCache>
            </c:strRef>
          </c:tx>
          <c:spPr>
            <a:ln w="28575" cap="rnd">
              <a:solidFill>
                <a:schemeClr val="accent1"/>
              </a:solidFill>
              <a:prstDash val="sysDash"/>
              <a:round/>
            </a:ln>
            <a:effectLst/>
          </c:spPr>
          <c:marker>
            <c:symbol val="none"/>
          </c:marker>
          <c:cat>
            <c:numRef>
              <c:f>'M2'!$H$5:$H$196</c:f>
              <c:numCache>
                <c:formatCode>0</c:formatCode>
                <c:ptCount val="18"/>
                <c:pt idx="0">
                  <c:v>3</c:v>
                </c:pt>
                <c:pt idx="1">
                  <c:v>3.5</c:v>
                </c:pt>
                <c:pt idx="2">
                  <c:v>4.5</c:v>
                </c:pt>
                <c:pt idx="3">
                  <c:v>5.5</c:v>
                </c:pt>
                <c:pt idx="4">
                  <c:v>6.5</c:v>
                </c:pt>
                <c:pt idx="5">
                  <c:v>7.5</c:v>
                </c:pt>
                <c:pt idx="6">
                  <c:v>8.5</c:v>
                </c:pt>
                <c:pt idx="7">
                  <c:v>9.5</c:v>
                </c:pt>
                <c:pt idx="8">
                  <c:v>10.5</c:v>
                </c:pt>
                <c:pt idx="9">
                  <c:v>11.5</c:v>
                </c:pt>
                <c:pt idx="10">
                  <c:v>12.5</c:v>
                </c:pt>
                <c:pt idx="11">
                  <c:v>13.5</c:v>
                </c:pt>
                <c:pt idx="12">
                  <c:v>14.5</c:v>
                </c:pt>
                <c:pt idx="13">
                  <c:v>15.5</c:v>
                </c:pt>
                <c:pt idx="14">
                  <c:v>16.5</c:v>
                </c:pt>
                <c:pt idx="15">
                  <c:v>17.5</c:v>
                </c:pt>
                <c:pt idx="16">
                  <c:v>18.5</c:v>
                </c:pt>
                <c:pt idx="17">
                  <c:v>18.916666666666668</c:v>
                </c:pt>
              </c:numCache>
              <c:extLst/>
            </c:numRef>
          </c:cat>
          <c:val>
            <c:numRef>
              <c:f>'M2'!$I$5:$I$196</c:f>
              <c:numCache>
                <c:formatCode>General</c:formatCode>
                <c:ptCount val="18"/>
                <c:pt idx="0">
                  <c:v>0</c:v>
                </c:pt>
                <c:pt idx="1">
                  <c:v>0</c:v>
                </c:pt>
                <c:pt idx="2">
                  <c:v>0</c:v>
                </c:pt>
                <c:pt idx="3">
                  <c:v>0</c:v>
                </c:pt>
                <c:pt idx="4">
                  <c:v>3.8095238095238098</c:v>
                </c:pt>
                <c:pt idx="5">
                  <c:v>12.380952380952381</c:v>
                </c:pt>
                <c:pt idx="6">
                  <c:v>45.714285714285715</c:v>
                </c:pt>
                <c:pt idx="7">
                  <c:v>86.666666666666671</c:v>
                </c:pt>
                <c:pt idx="8">
                  <c:v>99.047619047619051</c:v>
                </c:pt>
                <c:pt idx="9">
                  <c:v>100</c:v>
                </c:pt>
                <c:pt idx="10">
                  <c:v>100</c:v>
                </c:pt>
                <c:pt idx="11">
                  <c:v>100</c:v>
                </c:pt>
                <c:pt idx="12">
                  <c:v>100</c:v>
                </c:pt>
                <c:pt idx="13">
                  <c:v>100</c:v>
                </c:pt>
                <c:pt idx="14">
                  <c:v>100</c:v>
                </c:pt>
                <c:pt idx="15">
                  <c:v>100</c:v>
                </c:pt>
                <c:pt idx="16">
                  <c:v>100</c:v>
                </c:pt>
                <c:pt idx="17">
                  <c:v>100</c:v>
                </c:pt>
              </c:numCache>
              <c:extLst/>
            </c:numRef>
          </c:val>
          <c:smooth val="1"/>
          <c:extLst>
            <c:ext xmlns:c16="http://schemas.microsoft.com/office/drawing/2014/chart" uri="{C3380CC4-5D6E-409C-BE32-E72D297353CC}">
              <c16:uniqueId val="{00000000-6F57-4E6E-8C09-46B52B127558}"/>
            </c:ext>
          </c:extLst>
        </c:ser>
        <c:ser>
          <c:idx val="1"/>
          <c:order val="1"/>
          <c:tx>
            <c:strRef>
              <c:f>'M2'!$J$3</c:f>
              <c:strCache>
                <c:ptCount val="1"/>
                <c:pt idx="0">
                  <c:v>Female-Crc</c:v>
                </c:pt>
              </c:strCache>
            </c:strRef>
          </c:tx>
          <c:spPr>
            <a:ln w="28575" cap="rnd">
              <a:solidFill>
                <a:schemeClr val="accent2"/>
              </a:solidFill>
              <a:round/>
            </a:ln>
            <a:effectLst/>
          </c:spPr>
          <c:marker>
            <c:symbol val="none"/>
          </c:marker>
          <c:cat>
            <c:numRef>
              <c:f>'M2'!$H$5:$H$196</c:f>
              <c:numCache>
                <c:formatCode>0</c:formatCode>
                <c:ptCount val="18"/>
                <c:pt idx="0">
                  <c:v>3</c:v>
                </c:pt>
                <c:pt idx="1">
                  <c:v>3.5</c:v>
                </c:pt>
                <c:pt idx="2">
                  <c:v>4.5</c:v>
                </c:pt>
                <c:pt idx="3">
                  <c:v>5.5</c:v>
                </c:pt>
                <c:pt idx="4">
                  <c:v>6.5</c:v>
                </c:pt>
                <c:pt idx="5">
                  <c:v>7.5</c:v>
                </c:pt>
                <c:pt idx="6">
                  <c:v>8.5</c:v>
                </c:pt>
                <c:pt idx="7">
                  <c:v>9.5</c:v>
                </c:pt>
                <c:pt idx="8">
                  <c:v>10.5</c:v>
                </c:pt>
                <c:pt idx="9">
                  <c:v>11.5</c:v>
                </c:pt>
                <c:pt idx="10">
                  <c:v>12.5</c:v>
                </c:pt>
                <c:pt idx="11">
                  <c:v>13.5</c:v>
                </c:pt>
                <c:pt idx="12">
                  <c:v>14.5</c:v>
                </c:pt>
                <c:pt idx="13">
                  <c:v>15.5</c:v>
                </c:pt>
                <c:pt idx="14">
                  <c:v>16.5</c:v>
                </c:pt>
                <c:pt idx="15">
                  <c:v>17.5</c:v>
                </c:pt>
                <c:pt idx="16">
                  <c:v>18.5</c:v>
                </c:pt>
                <c:pt idx="17">
                  <c:v>18.916666666666668</c:v>
                </c:pt>
              </c:numCache>
              <c:extLst/>
            </c:numRef>
          </c:cat>
          <c:val>
            <c:numRef>
              <c:f>'M2'!$J$5:$J$196</c:f>
              <c:numCache>
                <c:formatCode>General</c:formatCode>
                <c:ptCount val="18"/>
                <c:pt idx="0">
                  <c:v>0</c:v>
                </c:pt>
                <c:pt idx="1">
                  <c:v>0</c:v>
                </c:pt>
                <c:pt idx="2">
                  <c:v>0</c:v>
                </c:pt>
                <c:pt idx="3">
                  <c:v>0</c:v>
                </c:pt>
                <c:pt idx="4">
                  <c:v>2.1739130434782608</c:v>
                </c:pt>
                <c:pt idx="5">
                  <c:v>26.086956521739129</c:v>
                </c:pt>
                <c:pt idx="6">
                  <c:v>69.565217391304344</c:v>
                </c:pt>
                <c:pt idx="7">
                  <c:v>96.739130434782609</c:v>
                </c:pt>
                <c:pt idx="8">
                  <c:v>98.91304347826086</c:v>
                </c:pt>
                <c:pt idx="9">
                  <c:v>100</c:v>
                </c:pt>
                <c:pt idx="10">
                  <c:v>100</c:v>
                </c:pt>
                <c:pt idx="11">
                  <c:v>100</c:v>
                </c:pt>
                <c:pt idx="12">
                  <c:v>100</c:v>
                </c:pt>
                <c:pt idx="13">
                  <c:v>100</c:v>
                </c:pt>
                <c:pt idx="14">
                  <c:v>100</c:v>
                </c:pt>
                <c:pt idx="15">
                  <c:v>100</c:v>
                </c:pt>
                <c:pt idx="16">
                  <c:v>100</c:v>
                </c:pt>
                <c:pt idx="17">
                  <c:v>100</c:v>
                </c:pt>
              </c:numCache>
              <c:extLst/>
            </c:numRef>
          </c:val>
          <c:smooth val="1"/>
          <c:extLst>
            <c:ext xmlns:c16="http://schemas.microsoft.com/office/drawing/2014/chart" uri="{C3380CC4-5D6E-409C-BE32-E72D297353CC}">
              <c16:uniqueId val="{00000001-6F57-4E6E-8C09-46B52B127558}"/>
            </c:ext>
          </c:extLst>
        </c:ser>
        <c:ser>
          <c:idx val="2"/>
          <c:order val="2"/>
          <c:tx>
            <c:strRef>
              <c:f>'M2'!$K$3</c:f>
              <c:strCache>
                <c:ptCount val="1"/>
                <c:pt idx="0">
                  <c:v>Male-Rc</c:v>
                </c:pt>
              </c:strCache>
            </c:strRef>
          </c:tx>
          <c:spPr>
            <a:ln w="28575" cap="rnd">
              <a:solidFill>
                <a:schemeClr val="accent3"/>
              </a:solidFill>
              <a:prstDash val="sysDash"/>
              <a:round/>
            </a:ln>
            <a:effectLst/>
          </c:spPr>
          <c:marker>
            <c:symbol val="none"/>
          </c:marker>
          <c:cat>
            <c:numRef>
              <c:f>'M2'!$H$5:$H$196</c:f>
              <c:numCache>
                <c:formatCode>0</c:formatCode>
                <c:ptCount val="18"/>
                <c:pt idx="0">
                  <c:v>3</c:v>
                </c:pt>
                <c:pt idx="1">
                  <c:v>3.5</c:v>
                </c:pt>
                <c:pt idx="2">
                  <c:v>4.5</c:v>
                </c:pt>
                <c:pt idx="3">
                  <c:v>5.5</c:v>
                </c:pt>
                <c:pt idx="4">
                  <c:v>6.5</c:v>
                </c:pt>
                <c:pt idx="5">
                  <c:v>7.5</c:v>
                </c:pt>
                <c:pt idx="6">
                  <c:v>8.5</c:v>
                </c:pt>
                <c:pt idx="7">
                  <c:v>9.5</c:v>
                </c:pt>
                <c:pt idx="8">
                  <c:v>10.5</c:v>
                </c:pt>
                <c:pt idx="9">
                  <c:v>11.5</c:v>
                </c:pt>
                <c:pt idx="10">
                  <c:v>12.5</c:v>
                </c:pt>
                <c:pt idx="11">
                  <c:v>13.5</c:v>
                </c:pt>
                <c:pt idx="12">
                  <c:v>14.5</c:v>
                </c:pt>
                <c:pt idx="13">
                  <c:v>15.5</c:v>
                </c:pt>
                <c:pt idx="14">
                  <c:v>16.5</c:v>
                </c:pt>
                <c:pt idx="15">
                  <c:v>17.5</c:v>
                </c:pt>
                <c:pt idx="16">
                  <c:v>18.5</c:v>
                </c:pt>
                <c:pt idx="17">
                  <c:v>18.916666666666668</c:v>
                </c:pt>
              </c:numCache>
              <c:extLst/>
            </c:numRef>
          </c:cat>
          <c:val>
            <c:numRef>
              <c:f>'M2'!$K$5:$K$196</c:f>
              <c:numCache>
                <c:formatCode>General</c:formatCode>
                <c:ptCount val="18"/>
                <c:pt idx="0">
                  <c:v>0</c:v>
                </c:pt>
                <c:pt idx="1">
                  <c:v>0</c:v>
                </c:pt>
                <c:pt idx="2">
                  <c:v>0</c:v>
                </c:pt>
                <c:pt idx="3">
                  <c:v>0</c:v>
                </c:pt>
                <c:pt idx="4">
                  <c:v>0</c:v>
                </c:pt>
                <c:pt idx="5">
                  <c:v>0</c:v>
                </c:pt>
                <c:pt idx="6">
                  <c:v>0</c:v>
                </c:pt>
                <c:pt idx="7">
                  <c:v>0</c:v>
                </c:pt>
                <c:pt idx="8">
                  <c:v>0</c:v>
                </c:pt>
                <c:pt idx="9">
                  <c:v>5.7377049180327866</c:v>
                </c:pt>
                <c:pt idx="10">
                  <c:v>16.393442622950818</c:v>
                </c:pt>
                <c:pt idx="11">
                  <c:v>43.442622950819668</c:v>
                </c:pt>
                <c:pt idx="12">
                  <c:v>69.672131147540981</c:v>
                </c:pt>
                <c:pt idx="13">
                  <c:v>94.262295081967224</c:v>
                </c:pt>
                <c:pt idx="14">
                  <c:v>100</c:v>
                </c:pt>
                <c:pt idx="15">
                  <c:v>100</c:v>
                </c:pt>
                <c:pt idx="16">
                  <c:v>100</c:v>
                </c:pt>
                <c:pt idx="17">
                  <c:v>100</c:v>
                </c:pt>
              </c:numCache>
              <c:extLst/>
            </c:numRef>
          </c:val>
          <c:smooth val="1"/>
          <c:extLst>
            <c:ext xmlns:c16="http://schemas.microsoft.com/office/drawing/2014/chart" uri="{C3380CC4-5D6E-409C-BE32-E72D297353CC}">
              <c16:uniqueId val="{00000002-6F57-4E6E-8C09-46B52B127558}"/>
            </c:ext>
          </c:extLst>
        </c:ser>
        <c:ser>
          <c:idx val="3"/>
          <c:order val="3"/>
          <c:tx>
            <c:strRef>
              <c:f>'M2'!$L$3</c:f>
              <c:strCache>
                <c:ptCount val="1"/>
                <c:pt idx="0">
                  <c:v>Female-Rc</c:v>
                </c:pt>
              </c:strCache>
            </c:strRef>
          </c:tx>
          <c:spPr>
            <a:ln w="28575" cap="rnd">
              <a:solidFill>
                <a:schemeClr val="accent4"/>
              </a:solidFill>
              <a:round/>
            </a:ln>
            <a:effectLst/>
          </c:spPr>
          <c:marker>
            <c:symbol val="none"/>
          </c:marker>
          <c:cat>
            <c:numRef>
              <c:f>'M2'!$H$5:$H$196</c:f>
              <c:numCache>
                <c:formatCode>0</c:formatCode>
                <c:ptCount val="18"/>
                <c:pt idx="0">
                  <c:v>3</c:v>
                </c:pt>
                <c:pt idx="1">
                  <c:v>3.5</c:v>
                </c:pt>
                <c:pt idx="2">
                  <c:v>4.5</c:v>
                </c:pt>
                <c:pt idx="3">
                  <c:v>5.5</c:v>
                </c:pt>
                <c:pt idx="4">
                  <c:v>6.5</c:v>
                </c:pt>
                <c:pt idx="5">
                  <c:v>7.5</c:v>
                </c:pt>
                <c:pt idx="6">
                  <c:v>8.5</c:v>
                </c:pt>
                <c:pt idx="7">
                  <c:v>9.5</c:v>
                </c:pt>
                <c:pt idx="8">
                  <c:v>10.5</c:v>
                </c:pt>
                <c:pt idx="9">
                  <c:v>11.5</c:v>
                </c:pt>
                <c:pt idx="10">
                  <c:v>12.5</c:v>
                </c:pt>
                <c:pt idx="11">
                  <c:v>13.5</c:v>
                </c:pt>
                <c:pt idx="12">
                  <c:v>14.5</c:v>
                </c:pt>
                <c:pt idx="13">
                  <c:v>15.5</c:v>
                </c:pt>
                <c:pt idx="14">
                  <c:v>16.5</c:v>
                </c:pt>
                <c:pt idx="15">
                  <c:v>17.5</c:v>
                </c:pt>
                <c:pt idx="16">
                  <c:v>18.5</c:v>
                </c:pt>
                <c:pt idx="17">
                  <c:v>18.916666666666668</c:v>
                </c:pt>
              </c:numCache>
              <c:extLst/>
            </c:numRef>
          </c:cat>
          <c:val>
            <c:numRef>
              <c:f>'M2'!$L$5:$L$196</c:f>
              <c:numCache>
                <c:formatCode>General</c:formatCode>
                <c:ptCount val="18"/>
                <c:pt idx="0">
                  <c:v>0</c:v>
                </c:pt>
                <c:pt idx="1">
                  <c:v>0</c:v>
                </c:pt>
                <c:pt idx="2">
                  <c:v>0</c:v>
                </c:pt>
                <c:pt idx="3">
                  <c:v>0</c:v>
                </c:pt>
                <c:pt idx="4">
                  <c:v>0</c:v>
                </c:pt>
                <c:pt idx="5">
                  <c:v>0</c:v>
                </c:pt>
                <c:pt idx="6">
                  <c:v>0</c:v>
                </c:pt>
                <c:pt idx="7">
                  <c:v>0</c:v>
                </c:pt>
                <c:pt idx="8">
                  <c:v>0</c:v>
                </c:pt>
                <c:pt idx="9">
                  <c:v>2.3076923076923079</c:v>
                </c:pt>
                <c:pt idx="10">
                  <c:v>25.384615384615383</c:v>
                </c:pt>
                <c:pt idx="11">
                  <c:v>49.230769230769234</c:v>
                </c:pt>
                <c:pt idx="12">
                  <c:v>77.692307692307693</c:v>
                </c:pt>
                <c:pt idx="13">
                  <c:v>90</c:v>
                </c:pt>
                <c:pt idx="14">
                  <c:v>96.92307692307692</c:v>
                </c:pt>
                <c:pt idx="15">
                  <c:v>100</c:v>
                </c:pt>
                <c:pt idx="16">
                  <c:v>100</c:v>
                </c:pt>
                <c:pt idx="17">
                  <c:v>100</c:v>
                </c:pt>
              </c:numCache>
              <c:extLst/>
            </c:numRef>
          </c:val>
          <c:smooth val="1"/>
          <c:extLst>
            <c:ext xmlns:c16="http://schemas.microsoft.com/office/drawing/2014/chart" uri="{C3380CC4-5D6E-409C-BE32-E72D297353CC}">
              <c16:uniqueId val="{00000003-6F57-4E6E-8C09-46B52B127558}"/>
            </c:ext>
          </c:extLst>
        </c:ser>
        <c:dLbls>
          <c:showLegendKey val="0"/>
          <c:showVal val="0"/>
          <c:showCatName val="0"/>
          <c:showSerName val="0"/>
          <c:showPercent val="0"/>
          <c:showBubbleSize val="0"/>
        </c:dLbls>
        <c:smooth val="0"/>
        <c:axId val="1499350256"/>
        <c:axId val="661418752"/>
      </c:lineChart>
      <c:catAx>
        <c:axId val="1499350256"/>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Calibri" panose="020F0502020204030204" pitchFamily="34" charset="0"/>
                  </a:defRPr>
                </a:pPr>
                <a:r>
                  <a:rPr lang="en-US"/>
                  <a:t>Age</a:t>
                </a:r>
                <a:endParaRPr lang="ja-JP"/>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Calibri" panose="020F0502020204030204" pitchFamily="34" charset="0"/>
                </a:defRPr>
              </a:pPr>
              <a:endParaRPr lang="ja-JP"/>
            </a:p>
          </c:txPr>
        </c:title>
        <c:numFmt formatCode="0" sourceLinked="1"/>
        <c:majorTickMark val="none"/>
        <c:minorTickMark val="none"/>
        <c:tickLblPos val="nextTo"/>
        <c:spPr>
          <a:noFill/>
          <a:ln w="9525" cap="flat" cmpd="sng" algn="ctr">
            <a:solidFill>
              <a:schemeClr val="tx1">
                <a:lumMod val="15000"/>
                <a:lumOff val="85000"/>
              </a:schemeClr>
            </a:solidFill>
            <a:round/>
          </a:ln>
          <a:effectLst/>
        </c:spPr>
        <c:txPr>
          <a:bodyPr rot="0" spcFirstLastPara="1" vertOverflow="ellipsis" wrap="square" anchor="ctr" anchorCtr="1"/>
          <a:lstStyle/>
          <a:p>
            <a:pPr>
              <a:defRPr sz="900" b="0" i="0" u="none" strike="noStrike" kern="1200" baseline="0">
                <a:solidFill>
                  <a:schemeClr val="tx1">
                    <a:lumMod val="65000"/>
                    <a:lumOff val="35000"/>
                  </a:schemeClr>
                </a:solidFill>
                <a:latin typeface="+mn-lt"/>
                <a:ea typeface="+mn-ea"/>
                <a:cs typeface="Calibri" panose="020F0502020204030204" pitchFamily="34" charset="0"/>
              </a:defRPr>
            </a:pPr>
            <a:endParaRPr lang="ja-JP"/>
          </a:p>
        </c:txPr>
        <c:crossAx val="661418752"/>
        <c:crosses val="autoZero"/>
        <c:auto val="1"/>
        <c:lblAlgn val="ctr"/>
        <c:lblOffset val="100"/>
        <c:tickLblSkip val="2"/>
        <c:noMultiLvlLbl val="0"/>
      </c:catAx>
      <c:valAx>
        <c:axId val="661418752"/>
        <c:scaling>
          <c:orientation val="minMax"/>
          <c:max val="100"/>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Calibri" panose="020F0502020204030204" pitchFamily="34" charset="0"/>
              </a:defRPr>
            </a:pPr>
            <a:endParaRPr lang="ja-JP"/>
          </a:p>
        </c:txPr>
        <c:crossAx val="1499350256"/>
        <c:crosses val="autoZero"/>
        <c:crossBetween val="between"/>
        <c:majorUnit val="25"/>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Calibri" panose="020F0502020204030204" pitchFamily="34" charset="0"/>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mn-lt"/>
          <a:cs typeface="Calibri" panose="020F0502020204030204" pitchFamily="34" charset="0"/>
        </a:defRPr>
      </a:pPr>
      <a:endParaRPr lang="ja-JP"/>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Calibri" panose="020F0502020204030204" pitchFamily="34" charset="0"/>
              </a:defRPr>
            </a:pPr>
            <a:r>
              <a:rPr lang="en-US"/>
              <a:t>Lower second molar</a:t>
            </a:r>
            <a:endParaRPr lang="ja-JP"/>
          </a:p>
        </c:rich>
      </c:tx>
      <c:layout>
        <c:manualLayout>
          <c:xMode val="edge"/>
          <c:yMode val="edge"/>
          <c:x val="0.24390950956091897"/>
          <c:y val="3.7991666666666667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Calibri" panose="020F0502020204030204" pitchFamily="34" charset="0"/>
            </a:defRPr>
          </a:pPr>
          <a:endParaRPr lang="ja-JP"/>
        </a:p>
      </c:txPr>
    </c:title>
    <c:autoTitleDeleted val="0"/>
    <c:plotArea>
      <c:layout/>
      <c:lineChart>
        <c:grouping val="standard"/>
        <c:varyColors val="0"/>
        <c:ser>
          <c:idx val="0"/>
          <c:order val="0"/>
          <c:tx>
            <c:strRef>
              <c:f>'M2'!$M$3</c:f>
              <c:strCache>
                <c:ptCount val="1"/>
                <c:pt idx="0">
                  <c:v>Male-Crc</c:v>
                </c:pt>
              </c:strCache>
            </c:strRef>
          </c:tx>
          <c:spPr>
            <a:ln w="28575" cap="rnd">
              <a:solidFill>
                <a:schemeClr val="accent1"/>
              </a:solidFill>
              <a:prstDash val="sysDash"/>
              <a:round/>
            </a:ln>
            <a:effectLst/>
          </c:spPr>
          <c:marker>
            <c:symbol val="none"/>
          </c:marker>
          <c:cat>
            <c:numRef>
              <c:f>'M2'!$H$4:$H$196</c:f>
              <c:numCache>
                <c:formatCode>0</c:formatCode>
                <c:ptCount val="18"/>
                <c:pt idx="0">
                  <c:v>2.9166666666666665</c:v>
                </c:pt>
                <c:pt idx="1">
                  <c:v>3.5</c:v>
                </c:pt>
                <c:pt idx="2">
                  <c:v>4.5</c:v>
                </c:pt>
                <c:pt idx="3">
                  <c:v>5.5</c:v>
                </c:pt>
                <c:pt idx="4">
                  <c:v>6.5</c:v>
                </c:pt>
                <c:pt idx="5">
                  <c:v>7.5</c:v>
                </c:pt>
                <c:pt idx="6">
                  <c:v>8.5</c:v>
                </c:pt>
                <c:pt idx="7">
                  <c:v>9.5</c:v>
                </c:pt>
                <c:pt idx="8">
                  <c:v>10.5</c:v>
                </c:pt>
                <c:pt idx="9">
                  <c:v>11.5</c:v>
                </c:pt>
                <c:pt idx="10">
                  <c:v>12.5</c:v>
                </c:pt>
                <c:pt idx="11">
                  <c:v>13.5</c:v>
                </c:pt>
                <c:pt idx="12">
                  <c:v>14.5</c:v>
                </c:pt>
                <c:pt idx="13">
                  <c:v>15.5</c:v>
                </c:pt>
                <c:pt idx="14">
                  <c:v>16.5</c:v>
                </c:pt>
                <c:pt idx="15">
                  <c:v>17.5</c:v>
                </c:pt>
                <c:pt idx="16">
                  <c:v>18.5</c:v>
                </c:pt>
                <c:pt idx="17">
                  <c:v>18.916666666666668</c:v>
                </c:pt>
              </c:numCache>
              <c:extLst/>
            </c:numRef>
          </c:cat>
          <c:val>
            <c:numRef>
              <c:f>'M2'!$M$4:$M$196</c:f>
              <c:numCache>
                <c:formatCode>General</c:formatCode>
                <c:ptCount val="18"/>
                <c:pt idx="0">
                  <c:v>0</c:v>
                </c:pt>
                <c:pt idx="1">
                  <c:v>0</c:v>
                </c:pt>
                <c:pt idx="2">
                  <c:v>0</c:v>
                </c:pt>
                <c:pt idx="3">
                  <c:v>0</c:v>
                </c:pt>
                <c:pt idx="4">
                  <c:v>3.1746031746031744</c:v>
                </c:pt>
                <c:pt idx="5">
                  <c:v>9.5238095238095237</c:v>
                </c:pt>
                <c:pt idx="6">
                  <c:v>36.507936507936506</c:v>
                </c:pt>
                <c:pt idx="7">
                  <c:v>90.476190476190482</c:v>
                </c:pt>
                <c:pt idx="8">
                  <c:v>100</c:v>
                </c:pt>
                <c:pt idx="9">
                  <c:v>100</c:v>
                </c:pt>
                <c:pt idx="10">
                  <c:v>100</c:v>
                </c:pt>
                <c:pt idx="11">
                  <c:v>100</c:v>
                </c:pt>
                <c:pt idx="12">
                  <c:v>100</c:v>
                </c:pt>
                <c:pt idx="13">
                  <c:v>100</c:v>
                </c:pt>
                <c:pt idx="14">
                  <c:v>100</c:v>
                </c:pt>
                <c:pt idx="15">
                  <c:v>100</c:v>
                </c:pt>
                <c:pt idx="16">
                  <c:v>100</c:v>
                </c:pt>
                <c:pt idx="17">
                  <c:v>100</c:v>
                </c:pt>
              </c:numCache>
              <c:extLst/>
            </c:numRef>
          </c:val>
          <c:smooth val="1"/>
          <c:extLst>
            <c:ext xmlns:c16="http://schemas.microsoft.com/office/drawing/2014/chart" uri="{C3380CC4-5D6E-409C-BE32-E72D297353CC}">
              <c16:uniqueId val="{00000000-9200-4AF9-ABB8-37789350D47B}"/>
            </c:ext>
          </c:extLst>
        </c:ser>
        <c:ser>
          <c:idx val="1"/>
          <c:order val="1"/>
          <c:tx>
            <c:strRef>
              <c:f>'M2'!$N$3</c:f>
              <c:strCache>
                <c:ptCount val="1"/>
                <c:pt idx="0">
                  <c:v>Female-Crc</c:v>
                </c:pt>
              </c:strCache>
            </c:strRef>
          </c:tx>
          <c:spPr>
            <a:ln w="28575" cap="rnd">
              <a:solidFill>
                <a:schemeClr val="accent2"/>
              </a:solidFill>
              <a:round/>
            </a:ln>
            <a:effectLst/>
          </c:spPr>
          <c:marker>
            <c:symbol val="none"/>
          </c:marker>
          <c:cat>
            <c:numRef>
              <c:f>'M2'!$H$4:$H$196</c:f>
              <c:numCache>
                <c:formatCode>0</c:formatCode>
                <c:ptCount val="18"/>
                <c:pt idx="0">
                  <c:v>2.9166666666666665</c:v>
                </c:pt>
                <c:pt idx="1">
                  <c:v>3.5</c:v>
                </c:pt>
                <c:pt idx="2">
                  <c:v>4.5</c:v>
                </c:pt>
                <c:pt idx="3">
                  <c:v>5.5</c:v>
                </c:pt>
                <c:pt idx="4">
                  <c:v>6.5</c:v>
                </c:pt>
                <c:pt idx="5">
                  <c:v>7.5</c:v>
                </c:pt>
                <c:pt idx="6">
                  <c:v>8.5</c:v>
                </c:pt>
                <c:pt idx="7">
                  <c:v>9.5</c:v>
                </c:pt>
                <c:pt idx="8">
                  <c:v>10.5</c:v>
                </c:pt>
                <c:pt idx="9">
                  <c:v>11.5</c:v>
                </c:pt>
                <c:pt idx="10">
                  <c:v>12.5</c:v>
                </c:pt>
                <c:pt idx="11">
                  <c:v>13.5</c:v>
                </c:pt>
                <c:pt idx="12">
                  <c:v>14.5</c:v>
                </c:pt>
                <c:pt idx="13">
                  <c:v>15.5</c:v>
                </c:pt>
                <c:pt idx="14">
                  <c:v>16.5</c:v>
                </c:pt>
                <c:pt idx="15">
                  <c:v>17.5</c:v>
                </c:pt>
                <c:pt idx="16">
                  <c:v>18.5</c:v>
                </c:pt>
                <c:pt idx="17">
                  <c:v>18.916666666666668</c:v>
                </c:pt>
              </c:numCache>
              <c:extLst/>
            </c:numRef>
          </c:cat>
          <c:val>
            <c:numRef>
              <c:f>'M2'!$N$4:$N$196</c:f>
              <c:numCache>
                <c:formatCode>General</c:formatCode>
                <c:ptCount val="18"/>
                <c:pt idx="0">
                  <c:v>0</c:v>
                </c:pt>
                <c:pt idx="1">
                  <c:v>0</c:v>
                </c:pt>
                <c:pt idx="2">
                  <c:v>0</c:v>
                </c:pt>
                <c:pt idx="3">
                  <c:v>0</c:v>
                </c:pt>
                <c:pt idx="4">
                  <c:v>4.225352112676056</c:v>
                </c:pt>
                <c:pt idx="5">
                  <c:v>26.760563380281688</c:v>
                </c:pt>
                <c:pt idx="6">
                  <c:v>73.239436619718319</c:v>
                </c:pt>
                <c:pt idx="7">
                  <c:v>100</c:v>
                </c:pt>
                <c:pt idx="8">
                  <c:v>100</c:v>
                </c:pt>
                <c:pt idx="9">
                  <c:v>100</c:v>
                </c:pt>
                <c:pt idx="10">
                  <c:v>100</c:v>
                </c:pt>
                <c:pt idx="11">
                  <c:v>100</c:v>
                </c:pt>
                <c:pt idx="12">
                  <c:v>100</c:v>
                </c:pt>
                <c:pt idx="13">
                  <c:v>100</c:v>
                </c:pt>
                <c:pt idx="14">
                  <c:v>100</c:v>
                </c:pt>
                <c:pt idx="15">
                  <c:v>100</c:v>
                </c:pt>
                <c:pt idx="16">
                  <c:v>100</c:v>
                </c:pt>
                <c:pt idx="17">
                  <c:v>100</c:v>
                </c:pt>
              </c:numCache>
              <c:extLst/>
            </c:numRef>
          </c:val>
          <c:smooth val="1"/>
          <c:extLst>
            <c:ext xmlns:c16="http://schemas.microsoft.com/office/drawing/2014/chart" uri="{C3380CC4-5D6E-409C-BE32-E72D297353CC}">
              <c16:uniqueId val="{00000001-9200-4AF9-ABB8-37789350D47B}"/>
            </c:ext>
          </c:extLst>
        </c:ser>
        <c:ser>
          <c:idx val="2"/>
          <c:order val="2"/>
          <c:tx>
            <c:strRef>
              <c:f>'M2'!$O$3</c:f>
              <c:strCache>
                <c:ptCount val="1"/>
                <c:pt idx="0">
                  <c:v>Male-Rc</c:v>
                </c:pt>
              </c:strCache>
            </c:strRef>
          </c:tx>
          <c:spPr>
            <a:ln w="28575" cap="rnd">
              <a:solidFill>
                <a:schemeClr val="accent3"/>
              </a:solidFill>
              <a:prstDash val="sysDash"/>
              <a:round/>
            </a:ln>
            <a:effectLst/>
          </c:spPr>
          <c:marker>
            <c:symbol val="none"/>
          </c:marker>
          <c:cat>
            <c:numRef>
              <c:f>'M2'!$H$4:$H$196</c:f>
              <c:numCache>
                <c:formatCode>0</c:formatCode>
                <c:ptCount val="18"/>
                <c:pt idx="0">
                  <c:v>2.9166666666666665</c:v>
                </c:pt>
                <c:pt idx="1">
                  <c:v>3.5</c:v>
                </c:pt>
                <c:pt idx="2">
                  <c:v>4.5</c:v>
                </c:pt>
                <c:pt idx="3">
                  <c:v>5.5</c:v>
                </c:pt>
                <c:pt idx="4">
                  <c:v>6.5</c:v>
                </c:pt>
                <c:pt idx="5">
                  <c:v>7.5</c:v>
                </c:pt>
                <c:pt idx="6">
                  <c:v>8.5</c:v>
                </c:pt>
                <c:pt idx="7">
                  <c:v>9.5</c:v>
                </c:pt>
                <c:pt idx="8">
                  <c:v>10.5</c:v>
                </c:pt>
                <c:pt idx="9">
                  <c:v>11.5</c:v>
                </c:pt>
                <c:pt idx="10">
                  <c:v>12.5</c:v>
                </c:pt>
                <c:pt idx="11">
                  <c:v>13.5</c:v>
                </c:pt>
                <c:pt idx="12">
                  <c:v>14.5</c:v>
                </c:pt>
                <c:pt idx="13">
                  <c:v>15.5</c:v>
                </c:pt>
                <c:pt idx="14">
                  <c:v>16.5</c:v>
                </c:pt>
                <c:pt idx="15">
                  <c:v>17.5</c:v>
                </c:pt>
                <c:pt idx="16">
                  <c:v>18.5</c:v>
                </c:pt>
                <c:pt idx="17">
                  <c:v>18.916666666666668</c:v>
                </c:pt>
              </c:numCache>
              <c:extLst/>
            </c:numRef>
          </c:cat>
          <c:val>
            <c:numRef>
              <c:f>'M2'!$O$4:$O$196</c:f>
              <c:numCache>
                <c:formatCode>General</c:formatCode>
                <c:ptCount val="18"/>
                <c:pt idx="0">
                  <c:v>0</c:v>
                </c:pt>
                <c:pt idx="1">
                  <c:v>0</c:v>
                </c:pt>
                <c:pt idx="2">
                  <c:v>0</c:v>
                </c:pt>
                <c:pt idx="3">
                  <c:v>0</c:v>
                </c:pt>
                <c:pt idx="4">
                  <c:v>0</c:v>
                </c:pt>
                <c:pt idx="5">
                  <c:v>0</c:v>
                </c:pt>
                <c:pt idx="6">
                  <c:v>0</c:v>
                </c:pt>
                <c:pt idx="7">
                  <c:v>0</c:v>
                </c:pt>
                <c:pt idx="8">
                  <c:v>0</c:v>
                </c:pt>
                <c:pt idx="9">
                  <c:v>8.6330935251798557</c:v>
                </c:pt>
                <c:pt idx="10">
                  <c:v>28.057553956834528</c:v>
                </c:pt>
                <c:pt idx="11">
                  <c:v>56.834532374100718</c:v>
                </c:pt>
                <c:pt idx="12">
                  <c:v>82.014388489208628</c:v>
                </c:pt>
                <c:pt idx="13">
                  <c:v>98.561151079136692</c:v>
                </c:pt>
                <c:pt idx="14">
                  <c:v>100</c:v>
                </c:pt>
                <c:pt idx="15">
                  <c:v>100</c:v>
                </c:pt>
                <c:pt idx="16">
                  <c:v>100</c:v>
                </c:pt>
                <c:pt idx="17">
                  <c:v>100</c:v>
                </c:pt>
              </c:numCache>
              <c:extLst/>
            </c:numRef>
          </c:val>
          <c:smooth val="1"/>
          <c:extLst>
            <c:ext xmlns:c16="http://schemas.microsoft.com/office/drawing/2014/chart" uri="{C3380CC4-5D6E-409C-BE32-E72D297353CC}">
              <c16:uniqueId val="{00000002-9200-4AF9-ABB8-37789350D47B}"/>
            </c:ext>
          </c:extLst>
        </c:ser>
        <c:ser>
          <c:idx val="3"/>
          <c:order val="3"/>
          <c:tx>
            <c:strRef>
              <c:f>'M2'!$P$3</c:f>
              <c:strCache>
                <c:ptCount val="1"/>
                <c:pt idx="0">
                  <c:v>Female-Rc</c:v>
                </c:pt>
              </c:strCache>
            </c:strRef>
          </c:tx>
          <c:spPr>
            <a:ln w="28575" cap="rnd">
              <a:solidFill>
                <a:schemeClr val="accent4"/>
              </a:solidFill>
              <a:round/>
            </a:ln>
            <a:effectLst/>
          </c:spPr>
          <c:marker>
            <c:symbol val="none"/>
          </c:marker>
          <c:cat>
            <c:numRef>
              <c:f>'M2'!$H$4:$H$196</c:f>
              <c:numCache>
                <c:formatCode>0</c:formatCode>
                <c:ptCount val="18"/>
                <c:pt idx="0">
                  <c:v>2.9166666666666665</c:v>
                </c:pt>
                <c:pt idx="1">
                  <c:v>3.5</c:v>
                </c:pt>
                <c:pt idx="2">
                  <c:v>4.5</c:v>
                </c:pt>
                <c:pt idx="3">
                  <c:v>5.5</c:v>
                </c:pt>
                <c:pt idx="4">
                  <c:v>6.5</c:v>
                </c:pt>
                <c:pt idx="5">
                  <c:v>7.5</c:v>
                </c:pt>
                <c:pt idx="6">
                  <c:v>8.5</c:v>
                </c:pt>
                <c:pt idx="7">
                  <c:v>9.5</c:v>
                </c:pt>
                <c:pt idx="8">
                  <c:v>10.5</c:v>
                </c:pt>
                <c:pt idx="9">
                  <c:v>11.5</c:v>
                </c:pt>
                <c:pt idx="10">
                  <c:v>12.5</c:v>
                </c:pt>
                <c:pt idx="11">
                  <c:v>13.5</c:v>
                </c:pt>
                <c:pt idx="12">
                  <c:v>14.5</c:v>
                </c:pt>
                <c:pt idx="13">
                  <c:v>15.5</c:v>
                </c:pt>
                <c:pt idx="14">
                  <c:v>16.5</c:v>
                </c:pt>
                <c:pt idx="15">
                  <c:v>17.5</c:v>
                </c:pt>
                <c:pt idx="16">
                  <c:v>18.5</c:v>
                </c:pt>
                <c:pt idx="17">
                  <c:v>18.916666666666668</c:v>
                </c:pt>
              </c:numCache>
              <c:extLst/>
            </c:numRef>
          </c:cat>
          <c:val>
            <c:numRef>
              <c:f>'M2'!$P$4:$P$196</c:f>
              <c:numCache>
                <c:formatCode>General</c:formatCode>
                <c:ptCount val="18"/>
                <c:pt idx="0">
                  <c:v>0</c:v>
                </c:pt>
                <c:pt idx="1">
                  <c:v>0</c:v>
                </c:pt>
                <c:pt idx="2">
                  <c:v>0</c:v>
                </c:pt>
                <c:pt idx="3">
                  <c:v>0</c:v>
                </c:pt>
                <c:pt idx="4">
                  <c:v>0</c:v>
                </c:pt>
                <c:pt idx="5">
                  <c:v>0</c:v>
                </c:pt>
                <c:pt idx="6">
                  <c:v>0</c:v>
                </c:pt>
                <c:pt idx="7">
                  <c:v>0</c:v>
                </c:pt>
                <c:pt idx="8">
                  <c:v>0.7142857142857143</c:v>
                </c:pt>
                <c:pt idx="9">
                  <c:v>9.2857142857142865</c:v>
                </c:pt>
                <c:pt idx="10">
                  <c:v>33.571428571428569</c:v>
                </c:pt>
                <c:pt idx="11">
                  <c:v>55.714285714285715</c:v>
                </c:pt>
                <c:pt idx="12">
                  <c:v>82.142857142857139</c:v>
                </c:pt>
                <c:pt idx="13">
                  <c:v>92.142857142857139</c:v>
                </c:pt>
                <c:pt idx="14">
                  <c:v>98.571428571428584</c:v>
                </c:pt>
                <c:pt idx="15">
                  <c:v>100</c:v>
                </c:pt>
                <c:pt idx="16">
                  <c:v>100</c:v>
                </c:pt>
                <c:pt idx="17">
                  <c:v>100</c:v>
                </c:pt>
              </c:numCache>
              <c:extLst/>
            </c:numRef>
          </c:val>
          <c:smooth val="1"/>
          <c:extLst>
            <c:ext xmlns:c16="http://schemas.microsoft.com/office/drawing/2014/chart" uri="{C3380CC4-5D6E-409C-BE32-E72D297353CC}">
              <c16:uniqueId val="{00000003-9200-4AF9-ABB8-37789350D47B}"/>
            </c:ext>
          </c:extLst>
        </c:ser>
        <c:dLbls>
          <c:showLegendKey val="0"/>
          <c:showVal val="0"/>
          <c:showCatName val="0"/>
          <c:showSerName val="0"/>
          <c:showPercent val="0"/>
          <c:showBubbleSize val="0"/>
        </c:dLbls>
        <c:smooth val="0"/>
        <c:axId val="1499350256"/>
        <c:axId val="661418752"/>
      </c:lineChart>
      <c:catAx>
        <c:axId val="1499350256"/>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Calibri" panose="020F0502020204030204" pitchFamily="34" charset="0"/>
                  </a:defRPr>
                </a:pPr>
                <a:r>
                  <a:rPr lang="en-US"/>
                  <a:t>Age</a:t>
                </a:r>
                <a:endParaRPr lang="ja-JP"/>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Calibri" panose="020F0502020204030204" pitchFamily="34" charset="0"/>
                </a:defRPr>
              </a:pPr>
              <a:endParaRPr lang="ja-JP"/>
            </a:p>
          </c:txPr>
        </c:title>
        <c:numFmt formatCode="0" sourceLinked="1"/>
        <c:majorTickMark val="none"/>
        <c:minorTickMark val="none"/>
        <c:tickLblPos val="nextTo"/>
        <c:spPr>
          <a:noFill/>
          <a:ln w="9525" cap="flat" cmpd="sng" algn="ctr">
            <a:solidFill>
              <a:schemeClr val="tx1">
                <a:lumMod val="15000"/>
                <a:lumOff val="85000"/>
              </a:schemeClr>
            </a:solidFill>
            <a:round/>
          </a:ln>
          <a:effectLst/>
        </c:spPr>
        <c:txPr>
          <a:bodyPr rot="0" spcFirstLastPara="1" vertOverflow="ellipsis" wrap="square" anchor="ctr" anchorCtr="1"/>
          <a:lstStyle/>
          <a:p>
            <a:pPr>
              <a:defRPr sz="900" b="0" i="0" u="none" strike="noStrike" kern="1200" baseline="0">
                <a:solidFill>
                  <a:schemeClr val="tx1">
                    <a:lumMod val="65000"/>
                    <a:lumOff val="35000"/>
                  </a:schemeClr>
                </a:solidFill>
                <a:latin typeface="+mn-lt"/>
                <a:ea typeface="+mn-ea"/>
                <a:cs typeface="Calibri" panose="020F0502020204030204" pitchFamily="34" charset="0"/>
              </a:defRPr>
            </a:pPr>
            <a:endParaRPr lang="ja-JP"/>
          </a:p>
        </c:txPr>
        <c:crossAx val="661418752"/>
        <c:crosses val="autoZero"/>
        <c:auto val="1"/>
        <c:lblAlgn val="ctr"/>
        <c:lblOffset val="100"/>
        <c:tickLblSkip val="2"/>
        <c:noMultiLvlLbl val="0"/>
      </c:catAx>
      <c:valAx>
        <c:axId val="661418752"/>
        <c:scaling>
          <c:orientation val="minMax"/>
          <c:max val="100"/>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Calibri" panose="020F0502020204030204" pitchFamily="34" charset="0"/>
              </a:defRPr>
            </a:pPr>
            <a:endParaRPr lang="ja-JP"/>
          </a:p>
        </c:txPr>
        <c:crossAx val="1499350256"/>
        <c:crosses val="autoZero"/>
        <c:crossBetween val="between"/>
        <c:majorUnit val="25"/>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Calibri" panose="020F0502020204030204" pitchFamily="34" charset="0"/>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mn-lt"/>
          <a:cs typeface="Calibri" panose="020F0502020204030204" pitchFamily="34" charset="0"/>
        </a:defRPr>
      </a:pPr>
      <a:endParaRPr lang="ja-JP"/>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Calibri" panose="020F0502020204030204" pitchFamily="34" charset="0"/>
              </a:defRPr>
            </a:pPr>
            <a:r>
              <a:rPr lang="en-US"/>
              <a:t>Upper third molar</a:t>
            </a:r>
            <a:endParaRPr lang="ja-JP"/>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Calibri" panose="020F0502020204030204" pitchFamily="34" charset="0"/>
            </a:defRPr>
          </a:pPr>
          <a:endParaRPr lang="ja-JP"/>
        </a:p>
      </c:txPr>
    </c:title>
    <c:autoTitleDeleted val="0"/>
    <c:plotArea>
      <c:layout/>
      <c:lineChart>
        <c:grouping val="standard"/>
        <c:varyColors val="0"/>
        <c:ser>
          <c:idx val="0"/>
          <c:order val="0"/>
          <c:tx>
            <c:strRef>
              <c:f>'M3'!$I$3</c:f>
              <c:strCache>
                <c:ptCount val="1"/>
                <c:pt idx="0">
                  <c:v>Male-Crc</c:v>
                </c:pt>
              </c:strCache>
            </c:strRef>
          </c:tx>
          <c:spPr>
            <a:ln w="28575" cap="rnd">
              <a:solidFill>
                <a:schemeClr val="accent1"/>
              </a:solidFill>
              <a:prstDash val="sysDash"/>
              <a:round/>
            </a:ln>
            <a:effectLst/>
          </c:spPr>
          <c:marker>
            <c:symbol val="none"/>
          </c:marker>
          <c:cat>
            <c:numRef>
              <c:f>'M3'!$H$4:$H$196</c:f>
              <c:numCache>
                <c:formatCode>0</c:formatCode>
                <c:ptCount val="18"/>
                <c:pt idx="0">
                  <c:v>2.9166666666666665</c:v>
                </c:pt>
                <c:pt idx="1">
                  <c:v>3.5</c:v>
                </c:pt>
                <c:pt idx="2">
                  <c:v>4.5</c:v>
                </c:pt>
                <c:pt idx="3">
                  <c:v>5.5</c:v>
                </c:pt>
                <c:pt idx="4">
                  <c:v>6.5</c:v>
                </c:pt>
                <c:pt idx="5">
                  <c:v>7.5</c:v>
                </c:pt>
                <c:pt idx="6">
                  <c:v>8.5</c:v>
                </c:pt>
                <c:pt idx="7">
                  <c:v>9.5</c:v>
                </c:pt>
                <c:pt idx="8">
                  <c:v>10.5</c:v>
                </c:pt>
                <c:pt idx="9">
                  <c:v>11.5</c:v>
                </c:pt>
                <c:pt idx="10">
                  <c:v>12.5</c:v>
                </c:pt>
                <c:pt idx="11">
                  <c:v>13.5</c:v>
                </c:pt>
                <c:pt idx="12">
                  <c:v>14.5</c:v>
                </c:pt>
                <c:pt idx="13">
                  <c:v>15.5</c:v>
                </c:pt>
                <c:pt idx="14">
                  <c:v>16.5</c:v>
                </c:pt>
                <c:pt idx="15">
                  <c:v>17.5</c:v>
                </c:pt>
                <c:pt idx="16">
                  <c:v>18.5</c:v>
                </c:pt>
                <c:pt idx="17">
                  <c:v>18.916666666666668</c:v>
                </c:pt>
              </c:numCache>
              <c:extLst/>
            </c:numRef>
          </c:cat>
          <c:val>
            <c:numRef>
              <c:f>'M3'!$I$4:$I$196</c:f>
              <c:numCache>
                <c:formatCode>General</c:formatCode>
                <c:ptCount val="18"/>
                <c:pt idx="0">
                  <c:v>0</c:v>
                </c:pt>
                <c:pt idx="1">
                  <c:v>0</c:v>
                </c:pt>
                <c:pt idx="2">
                  <c:v>0</c:v>
                </c:pt>
                <c:pt idx="3">
                  <c:v>0</c:v>
                </c:pt>
                <c:pt idx="4">
                  <c:v>0</c:v>
                </c:pt>
                <c:pt idx="5">
                  <c:v>0</c:v>
                </c:pt>
                <c:pt idx="6">
                  <c:v>0</c:v>
                </c:pt>
                <c:pt idx="7">
                  <c:v>0</c:v>
                </c:pt>
                <c:pt idx="8">
                  <c:v>0</c:v>
                </c:pt>
                <c:pt idx="9">
                  <c:v>0</c:v>
                </c:pt>
                <c:pt idx="10">
                  <c:v>2.666666666666667</c:v>
                </c:pt>
                <c:pt idx="11">
                  <c:v>26.666666666666668</c:v>
                </c:pt>
                <c:pt idx="12">
                  <c:v>41.333333333333336</c:v>
                </c:pt>
                <c:pt idx="13">
                  <c:v>65.333333333333329</c:v>
                </c:pt>
                <c:pt idx="14">
                  <c:v>84</c:v>
                </c:pt>
                <c:pt idx="15">
                  <c:v>94.666666666666671</c:v>
                </c:pt>
                <c:pt idx="16">
                  <c:v>100</c:v>
                </c:pt>
                <c:pt idx="17">
                  <c:v>100</c:v>
                </c:pt>
              </c:numCache>
              <c:extLst/>
            </c:numRef>
          </c:val>
          <c:smooth val="1"/>
          <c:extLst>
            <c:ext xmlns:c16="http://schemas.microsoft.com/office/drawing/2014/chart" uri="{C3380CC4-5D6E-409C-BE32-E72D297353CC}">
              <c16:uniqueId val="{00000000-098F-4E53-8BA1-813F450D454D}"/>
            </c:ext>
          </c:extLst>
        </c:ser>
        <c:ser>
          <c:idx val="1"/>
          <c:order val="1"/>
          <c:tx>
            <c:strRef>
              <c:f>'M3'!$J$3</c:f>
              <c:strCache>
                <c:ptCount val="1"/>
                <c:pt idx="0">
                  <c:v>Female-Crc</c:v>
                </c:pt>
              </c:strCache>
            </c:strRef>
          </c:tx>
          <c:spPr>
            <a:ln w="28575" cap="rnd">
              <a:solidFill>
                <a:schemeClr val="accent2"/>
              </a:solidFill>
              <a:round/>
            </a:ln>
            <a:effectLst/>
          </c:spPr>
          <c:marker>
            <c:symbol val="none"/>
          </c:marker>
          <c:cat>
            <c:numRef>
              <c:f>'M3'!$H$4:$H$196</c:f>
              <c:numCache>
                <c:formatCode>0</c:formatCode>
                <c:ptCount val="18"/>
                <c:pt idx="0">
                  <c:v>2.9166666666666665</c:v>
                </c:pt>
                <c:pt idx="1">
                  <c:v>3.5</c:v>
                </c:pt>
                <c:pt idx="2">
                  <c:v>4.5</c:v>
                </c:pt>
                <c:pt idx="3">
                  <c:v>5.5</c:v>
                </c:pt>
                <c:pt idx="4">
                  <c:v>6.5</c:v>
                </c:pt>
                <c:pt idx="5">
                  <c:v>7.5</c:v>
                </c:pt>
                <c:pt idx="6">
                  <c:v>8.5</c:v>
                </c:pt>
                <c:pt idx="7">
                  <c:v>9.5</c:v>
                </c:pt>
                <c:pt idx="8">
                  <c:v>10.5</c:v>
                </c:pt>
                <c:pt idx="9">
                  <c:v>11.5</c:v>
                </c:pt>
                <c:pt idx="10">
                  <c:v>12.5</c:v>
                </c:pt>
                <c:pt idx="11">
                  <c:v>13.5</c:v>
                </c:pt>
                <c:pt idx="12">
                  <c:v>14.5</c:v>
                </c:pt>
                <c:pt idx="13">
                  <c:v>15.5</c:v>
                </c:pt>
                <c:pt idx="14">
                  <c:v>16.5</c:v>
                </c:pt>
                <c:pt idx="15">
                  <c:v>17.5</c:v>
                </c:pt>
                <c:pt idx="16">
                  <c:v>18.5</c:v>
                </c:pt>
                <c:pt idx="17">
                  <c:v>18.916666666666668</c:v>
                </c:pt>
              </c:numCache>
              <c:extLst/>
            </c:numRef>
          </c:cat>
          <c:val>
            <c:numRef>
              <c:f>'M3'!$J$4:$J$196</c:f>
              <c:numCache>
                <c:formatCode>General</c:formatCode>
                <c:ptCount val="18"/>
                <c:pt idx="0">
                  <c:v>0</c:v>
                </c:pt>
                <c:pt idx="1">
                  <c:v>0</c:v>
                </c:pt>
                <c:pt idx="2">
                  <c:v>0</c:v>
                </c:pt>
                <c:pt idx="3">
                  <c:v>0</c:v>
                </c:pt>
                <c:pt idx="4">
                  <c:v>0</c:v>
                </c:pt>
                <c:pt idx="5">
                  <c:v>0</c:v>
                </c:pt>
                <c:pt idx="6">
                  <c:v>0</c:v>
                </c:pt>
                <c:pt idx="7">
                  <c:v>0</c:v>
                </c:pt>
                <c:pt idx="8">
                  <c:v>0</c:v>
                </c:pt>
                <c:pt idx="9">
                  <c:v>6.4516129032258061</c:v>
                </c:pt>
                <c:pt idx="10">
                  <c:v>15.053763440860216</c:v>
                </c:pt>
                <c:pt idx="11">
                  <c:v>31.182795698924732</c:v>
                </c:pt>
                <c:pt idx="12">
                  <c:v>62.365591397849464</c:v>
                </c:pt>
                <c:pt idx="13">
                  <c:v>75.268817204301072</c:v>
                </c:pt>
                <c:pt idx="14">
                  <c:v>81.72043010752688</c:v>
                </c:pt>
                <c:pt idx="15">
                  <c:v>93.548387096774192</c:v>
                </c:pt>
                <c:pt idx="16">
                  <c:v>100</c:v>
                </c:pt>
                <c:pt idx="17">
                  <c:v>100</c:v>
                </c:pt>
              </c:numCache>
              <c:extLst/>
            </c:numRef>
          </c:val>
          <c:smooth val="1"/>
          <c:extLst>
            <c:ext xmlns:c16="http://schemas.microsoft.com/office/drawing/2014/chart" uri="{C3380CC4-5D6E-409C-BE32-E72D297353CC}">
              <c16:uniqueId val="{00000001-098F-4E53-8BA1-813F450D454D}"/>
            </c:ext>
          </c:extLst>
        </c:ser>
        <c:ser>
          <c:idx val="2"/>
          <c:order val="2"/>
          <c:tx>
            <c:strRef>
              <c:f>'M3'!$K$3</c:f>
              <c:strCache>
                <c:ptCount val="1"/>
                <c:pt idx="0">
                  <c:v>Male-Rc</c:v>
                </c:pt>
              </c:strCache>
            </c:strRef>
          </c:tx>
          <c:spPr>
            <a:ln w="28575" cap="rnd">
              <a:solidFill>
                <a:schemeClr val="accent3"/>
              </a:solidFill>
              <a:prstDash val="sysDash"/>
              <a:round/>
            </a:ln>
            <a:effectLst/>
          </c:spPr>
          <c:marker>
            <c:symbol val="none"/>
          </c:marker>
          <c:cat>
            <c:numRef>
              <c:f>'M3'!$H$4:$H$196</c:f>
              <c:numCache>
                <c:formatCode>0</c:formatCode>
                <c:ptCount val="18"/>
                <c:pt idx="0">
                  <c:v>2.9166666666666665</c:v>
                </c:pt>
                <c:pt idx="1">
                  <c:v>3.5</c:v>
                </c:pt>
                <c:pt idx="2">
                  <c:v>4.5</c:v>
                </c:pt>
                <c:pt idx="3">
                  <c:v>5.5</c:v>
                </c:pt>
                <c:pt idx="4">
                  <c:v>6.5</c:v>
                </c:pt>
                <c:pt idx="5">
                  <c:v>7.5</c:v>
                </c:pt>
                <c:pt idx="6">
                  <c:v>8.5</c:v>
                </c:pt>
                <c:pt idx="7">
                  <c:v>9.5</c:v>
                </c:pt>
                <c:pt idx="8">
                  <c:v>10.5</c:v>
                </c:pt>
                <c:pt idx="9">
                  <c:v>11.5</c:v>
                </c:pt>
                <c:pt idx="10">
                  <c:v>12.5</c:v>
                </c:pt>
                <c:pt idx="11">
                  <c:v>13.5</c:v>
                </c:pt>
                <c:pt idx="12">
                  <c:v>14.5</c:v>
                </c:pt>
                <c:pt idx="13">
                  <c:v>15.5</c:v>
                </c:pt>
                <c:pt idx="14">
                  <c:v>16.5</c:v>
                </c:pt>
                <c:pt idx="15">
                  <c:v>17.5</c:v>
                </c:pt>
                <c:pt idx="16">
                  <c:v>18.5</c:v>
                </c:pt>
                <c:pt idx="17">
                  <c:v>18.916666666666668</c:v>
                </c:pt>
              </c:numCache>
              <c:extLst/>
            </c:numRef>
          </c:cat>
          <c:val>
            <c:numRef>
              <c:f>'M3'!$K$4:$K$196</c:f>
              <c:numCache>
                <c:formatCode>General</c:formatCode>
                <c:ptCount val="18"/>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5.7692307692307692</c:v>
                </c:pt>
                <c:pt idx="15">
                  <c:v>36.538461538461533</c:v>
                </c:pt>
                <c:pt idx="16">
                  <c:v>76.923076923076934</c:v>
                </c:pt>
                <c:pt idx="17">
                  <c:v>100</c:v>
                </c:pt>
              </c:numCache>
              <c:extLst/>
            </c:numRef>
          </c:val>
          <c:smooth val="1"/>
          <c:extLst>
            <c:ext xmlns:c16="http://schemas.microsoft.com/office/drawing/2014/chart" uri="{C3380CC4-5D6E-409C-BE32-E72D297353CC}">
              <c16:uniqueId val="{00000002-098F-4E53-8BA1-813F450D454D}"/>
            </c:ext>
          </c:extLst>
        </c:ser>
        <c:ser>
          <c:idx val="3"/>
          <c:order val="3"/>
          <c:tx>
            <c:strRef>
              <c:f>'M3'!$L$3</c:f>
              <c:strCache>
                <c:ptCount val="1"/>
                <c:pt idx="0">
                  <c:v>Female-Rc</c:v>
                </c:pt>
              </c:strCache>
            </c:strRef>
          </c:tx>
          <c:spPr>
            <a:ln w="28575" cap="rnd">
              <a:solidFill>
                <a:schemeClr val="accent4"/>
              </a:solidFill>
              <a:round/>
            </a:ln>
            <a:effectLst/>
          </c:spPr>
          <c:marker>
            <c:symbol val="none"/>
          </c:marker>
          <c:cat>
            <c:numRef>
              <c:f>'M3'!$H$4:$H$196</c:f>
              <c:numCache>
                <c:formatCode>0</c:formatCode>
                <c:ptCount val="18"/>
                <c:pt idx="0">
                  <c:v>2.9166666666666665</c:v>
                </c:pt>
                <c:pt idx="1">
                  <c:v>3.5</c:v>
                </c:pt>
                <c:pt idx="2">
                  <c:v>4.5</c:v>
                </c:pt>
                <c:pt idx="3">
                  <c:v>5.5</c:v>
                </c:pt>
                <c:pt idx="4">
                  <c:v>6.5</c:v>
                </c:pt>
                <c:pt idx="5">
                  <c:v>7.5</c:v>
                </c:pt>
                <c:pt idx="6">
                  <c:v>8.5</c:v>
                </c:pt>
                <c:pt idx="7">
                  <c:v>9.5</c:v>
                </c:pt>
                <c:pt idx="8">
                  <c:v>10.5</c:v>
                </c:pt>
                <c:pt idx="9">
                  <c:v>11.5</c:v>
                </c:pt>
                <c:pt idx="10">
                  <c:v>12.5</c:v>
                </c:pt>
                <c:pt idx="11">
                  <c:v>13.5</c:v>
                </c:pt>
                <c:pt idx="12">
                  <c:v>14.5</c:v>
                </c:pt>
                <c:pt idx="13">
                  <c:v>15.5</c:v>
                </c:pt>
                <c:pt idx="14">
                  <c:v>16.5</c:v>
                </c:pt>
                <c:pt idx="15">
                  <c:v>17.5</c:v>
                </c:pt>
                <c:pt idx="16">
                  <c:v>18.5</c:v>
                </c:pt>
                <c:pt idx="17">
                  <c:v>18.916666666666668</c:v>
                </c:pt>
              </c:numCache>
              <c:extLst/>
            </c:numRef>
          </c:cat>
          <c:val>
            <c:numRef>
              <c:f>'M3'!$L$4:$L$196</c:f>
              <c:numCache>
                <c:formatCode>General</c:formatCode>
                <c:ptCount val="18"/>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19.444444444444446</c:v>
                </c:pt>
                <c:pt idx="15">
                  <c:v>44.444444444444443</c:v>
                </c:pt>
                <c:pt idx="16">
                  <c:v>88.888888888888886</c:v>
                </c:pt>
                <c:pt idx="17">
                  <c:v>100</c:v>
                </c:pt>
              </c:numCache>
              <c:extLst/>
            </c:numRef>
          </c:val>
          <c:smooth val="1"/>
          <c:extLst>
            <c:ext xmlns:c16="http://schemas.microsoft.com/office/drawing/2014/chart" uri="{C3380CC4-5D6E-409C-BE32-E72D297353CC}">
              <c16:uniqueId val="{00000003-098F-4E53-8BA1-813F450D454D}"/>
            </c:ext>
          </c:extLst>
        </c:ser>
        <c:dLbls>
          <c:showLegendKey val="0"/>
          <c:showVal val="0"/>
          <c:showCatName val="0"/>
          <c:showSerName val="0"/>
          <c:showPercent val="0"/>
          <c:showBubbleSize val="0"/>
        </c:dLbls>
        <c:smooth val="0"/>
        <c:axId val="919899472"/>
        <c:axId val="1498167056"/>
      </c:lineChart>
      <c:catAx>
        <c:axId val="919899472"/>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Calibri" panose="020F0502020204030204" pitchFamily="34" charset="0"/>
                  </a:defRPr>
                </a:pPr>
                <a:r>
                  <a:rPr lang="en-US"/>
                  <a:t>Age</a:t>
                </a:r>
                <a:endParaRPr lang="ja-JP"/>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Calibri" panose="020F0502020204030204" pitchFamily="34" charset="0"/>
                </a:defRPr>
              </a:pPr>
              <a:endParaRPr lang="ja-JP"/>
            </a:p>
          </c:txPr>
        </c:title>
        <c:numFmt formatCode="0" sourceLinked="1"/>
        <c:majorTickMark val="none"/>
        <c:minorTickMark val="none"/>
        <c:tickLblPos val="nextTo"/>
        <c:spPr>
          <a:noFill/>
          <a:ln w="9525" cap="flat" cmpd="sng" algn="ctr">
            <a:solidFill>
              <a:schemeClr val="tx1">
                <a:lumMod val="15000"/>
                <a:lumOff val="85000"/>
              </a:schemeClr>
            </a:solidFill>
            <a:round/>
          </a:ln>
          <a:effectLst/>
        </c:spPr>
        <c:txPr>
          <a:bodyPr rot="0" spcFirstLastPara="1" vertOverflow="ellipsis" wrap="square" anchor="ctr" anchorCtr="1"/>
          <a:lstStyle/>
          <a:p>
            <a:pPr>
              <a:defRPr sz="900" b="0" i="0" u="none" strike="noStrike" kern="1200" baseline="0">
                <a:solidFill>
                  <a:schemeClr val="tx1">
                    <a:lumMod val="65000"/>
                    <a:lumOff val="35000"/>
                  </a:schemeClr>
                </a:solidFill>
                <a:latin typeface="+mn-lt"/>
                <a:ea typeface="+mn-ea"/>
                <a:cs typeface="Calibri" panose="020F0502020204030204" pitchFamily="34" charset="0"/>
              </a:defRPr>
            </a:pPr>
            <a:endParaRPr lang="ja-JP"/>
          </a:p>
        </c:txPr>
        <c:crossAx val="1498167056"/>
        <c:crosses val="autoZero"/>
        <c:auto val="1"/>
        <c:lblAlgn val="ctr"/>
        <c:lblOffset val="100"/>
        <c:tickLblSkip val="2"/>
        <c:noMultiLvlLbl val="0"/>
      </c:catAx>
      <c:valAx>
        <c:axId val="1498167056"/>
        <c:scaling>
          <c:orientation val="minMax"/>
          <c:max val="100"/>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Calibri" panose="020F0502020204030204" pitchFamily="34" charset="0"/>
              </a:defRPr>
            </a:pPr>
            <a:endParaRPr lang="ja-JP"/>
          </a:p>
        </c:txPr>
        <c:crossAx val="919899472"/>
        <c:crosses val="autoZero"/>
        <c:crossBetween val="between"/>
        <c:majorUnit val="25"/>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Calibri" panose="020F0502020204030204" pitchFamily="34" charset="0"/>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mn-lt"/>
          <a:cs typeface="Calibri" panose="020F0502020204030204" pitchFamily="34" charset="0"/>
        </a:defRPr>
      </a:pPr>
      <a:endParaRPr lang="ja-JP"/>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Calibri" panose="020F0502020204030204" pitchFamily="34" charset="0"/>
              </a:defRPr>
            </a:pPr>
            <a:r>
              <a:rPr lang="en-US"/>
              <a:t>Lower third molar</a:t>
            </a:r>
            <a:endParaRPr lang="ja-JP"/>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Calibri" panose="020F0502020204030204" pitchFamily="34" charset="0"/>
            </a:defRPr>
          </a:pPr>
          <a:endParaRPr lang="ja-JP"/>
        </a:p>
      </c:txPr>
    </c:title>
    <c:autoTitleDeleted val="0"/>
    <c:plotArea>
      <c:layout/>
      <c:lineChart>
        <c:grouping val="standard"/>
        <c:varyColors val="0"/>
        <c:ser>
          <c:idx val="0"/>
          <c:order val="0"/>
          <c:tx>
            <c:strRef>
              <c:f>'M3'!$M$3</c:f>
              <c:strCache>
                <c:ptCount val="1"/>
                <c:pt idx="0">
                  <c:v>Male-Crc</c:v>
                </c:pt>
              </c:strCache>
            </c:strRef>
          </c:tx>
          <c:spPr>
            <a:ln w="28575" cap="rnd">
              <a:solidFill>
                <a:schemeClr val="accent1"/>
              </a:solidFill>
              <a:prstDash val="sysDash"/>
              <a:round/>
            </a:ln>
            <a:effectLst/>
          </c:spPr>
          <c:marker>
            <c:symbol val="none"/>
          </c:marker>
          <c:cat>
            <c:numRef>
              <c:f>'M3'!$H$4:$H$196</c:f>
              <c:numCache>
                <c:formatCode>0</c:formatCode>
                <c:ptCount val="18"/>
                <c:pt idx="0">
                  <c:v>2.9166666666666665</c:v>
                </c:pt>
                <c:pt idx="1">
                  <c:v>3.5</c:v>
                </c:pt>
                <c:pt idx="2">
                  <c:v>4.5</c:v>
                </c:pt>
                <c:pt idx="3">
                  <c:v>5.5</c:v>
                </c:pt>
                <c:pt idx="4">
                  <c:v>6.5</c:v>
                </c:pt>
                <c:pt idx="5">
                  <c:v>7.5</c:v>
                </c:pt>
                <c:pt idx="6">
                  <c:v>8.5</c:v>
                </c:pt>
                <c:pt idx="7">
                  <c:v>9.5</c:v>
                </c:pt>
                <c:pt idx="8">
                  <c:v>10.5</c:v>
                </c:pt>
                <c:pt idx="9">
                  <c:v>11.5</c:v>
                </c:pt>
                <c:pt idx="10">
                  <c:v>12.5</c:v>
                </c:pt>
                <c:pt idx="11">
                  <c:v>13.5</c:v>
                </c:pt>
                <c:pt idx="12">
                  <c:v>14.5</c:v>
                </c:pt>
                <c:pt idx="13">
                  <c:v>15.583333333333334</c:v>
                </c:pt>
                <c:pt idx="14">
                  <c:v>16.5</c:v>
                </c:pt>
                <c:pt idx="15">
                  <c:v>17.5</c:v>
                </c:pt>
                <c:pt idx="16">
                  <c:v>18.5</c:v>
                </c:pt>
                <c:pt idx="17">
                  <c:v>18.916666666666668</c:v>
                </c:pt>
              </c:numCache>
              <c:extLst/>
            </c:numRef>
          </c:cat>
          <c:val>
            <c:numRef>
              <c:f>'M3'!$M$4:$M$196</c:f>
              <c:numCache>
                <c:formatCode>General</c:formatCode>
                <c:ptCount val="18"/>
                <c:pt idx="0">
                  <c:v>0</c:v>
                </c:pt>
                <c:pt idx="1">
                  <c:v>0</c:v>
                </c:pt>
                <c:pt idx="2">
                  <c:v>0</c:v>
                </c:pt>
                <c:pt idx="3">
                  <c:v>0</c:v>
                </c:pt>
                <c:pt idx="4">
                  <c:v>0</c:v>
                </c:pt>
                <c:pt idx="5">
                  <c:v>0</c:v>
                </c:pt>
                <c:pt idx="6">
                  <c:v>0</c:v>
                </c:pt>
                <c:pt idx="7">
                  <c:v>0</c:v>
                </c:pt>
                <c:pt idx="8">
                  <c:v>0</c:v>
                </c:pt>
                <c:pt idx="9">
                  <c:v>0</c:v>
                </c:pt>
                <c:pt idx="10">
                  <c:v>0</c:v>
                </c:pt>
                <c:pt idx="11">
                  <c:v>20.408163265306122</c:v>
                </c:pt>
                <c:pt idx="12">
                  <c:v>36.734693877551024</c:v>
                </c:pt>
                <c:pt idx="13">
                  <c:v>73.469387755102048</c:v>
                </c:pt>
                <c:pt idx="14">
                  <c:v>87.755102040816325</c:v>
                </c:pt>
                <c:pt idx="15">
                  <c:v>95.918367346938766</c:v>
                </c:pt>
                <c:pt idx="16">
                  <c:v>100</c:v>
                </c:pt>
                <c:pt idx="17">
                  <c:v>100</c:v>
                </c:pt>
              </c:numCache>
              <c:extLst/>
            </c:numRef>
          </c:val>
          <c:smooth val="1"/>
          <c:extLst>
            <c:ext xmlns:c16="http://schemas.microsoft.com/office/drawing/2014/chart" uri="{C3380CC4-5D6E-409C-BE32-E72D297353CC}">
              <c16:uniqueId val="{00000000-6D73-4F39-A041-E2C879A09478}"/>
            </c:ext>
          </c:extLst>
        </c:ser>
        <c:ser>
          <c:idx val="1"/>
          <c:order val="1"/>
          <c:tx>
            <c:strRef>
              <c:f>'M3'!$N$3</c:f>
              <c:strCache>
                <c:ptCount val="1"/>
                <c:pt idx="0">
                  <c:v>Female-Crc</c:v>
                </c:pt>
              </c:strCache>
            </c:strRef>
          </c:tx>
          <c:spPr>
            <a:ln w="28575" cap="rnd">
              <a:solidFill>
                <a:schemeClr val="accent2"/>
              </a:solidFill>
              <a:round/>
            </a:ln>
            <a:effectLst/>
          </c:spPr>
          <c:marker>
            <c:symbol val="none"/>
          </c:marker>
          <c:cat>
            <c:numRef>
              <c:f>'M3'!$H$4:$H$196</c:f>
              <c:numCache>
                <c:formatCode>0</c:formatCode>
                <c:ptCount val="18"/>
                <c:pt idx="0">
                  <c:v>2.9166666666666665</c:v>
                </c:pt>
                <c:pt idx="1">
                  <c:v>3.5</c:v>
                </c:pt>
                <c:pt idx="2">
                  <c:v>4.5</c:v>
                </c:pt>
                <c:pt idx="3">
                  <c:v>5.5</c:v>
                </c:pt>
                <c:pt idx="4">
                  <c:v>6.5</c:v>
                </c:pt>
                <c:pt idx="5">
                  <c:v>7.5</c:v>
                </c:pt>
                <c:pt idx="6">
                  <c:v>8.5</c:v>
                </c:pt>
                <c:pt idx="7">
                  <c:v>9.5</c:v>
                </c:pt>
                <c:pt idx="8">
                  <c:v>10.5</c:v>
                </c:pt>
                <c:pt idx="9">
                  <c:v>11.5</c:v>
                </c:pt>
                <c:pt idx="10">
                  <c:v>12.5</c:v>
                </c:pt>
                <c:pt idx="11">
                  <c:v>13.5</c:v>
                </c:pt>
                <c:pt idx="12">
                  <c:v>14.5</c:v>
                </c:pt>
                <c:pt idx="13">
                  <c:v>15.583333333333334</c:v>
                </c:pt>
                <c:pt idx="14">
                  <c:v>16.5</c:v>
                </c:pt>
                <c:pt idx="15">
                  <c:v>17.5</c:v>
                </c:pt>
                <c:pt idx="16">
                  <c:v>18.5</c:v>
                </c:pt>
                <c:pt idx="17">
                  <c:v>18.916666666666668</c:v>
                </c:pt>
              </c:numCache>
              <c:extLst/>
            </c:numRef>
          </c:cat>
          <c:val>
            <c:numRef>
              <c:f>'M3'!$N$4:$N$196</c:f>
              <c:numCache>
                <c:formatCode>General</c:formatCode>
                <c:ptCount val="18"/>
                <c:pt idx="0">
                  <c:v>0</c:v>
                </c:pt>
                <c:pt idx="1">
                  <c:v>0</c:v>
                </c:pt>
                <c:pt idx="2">
                  <c:v>0</c:v>
                </c:pt>
                <c:pt idx="3">
                  <c:v>0</c:v>
                </c:pt>
                <c:pt idx="4">
                  <c:v>0</c:v>
                </c:pt>
                <c:pt idx="5">
                  <c:v>0</c:v>
                </c:pt>
                <c:pt idx="6">
                  <c:v>0</c:v>
                </c:pt>
                <c:pt idx="7">
                  <c:v>0</c:v>
                </c:pt>
                <c:pt idx="8">
                  <c:v>0</c:v>
                </c:pt>
                <c:pt idx="9">
                  <c:v>0</c:v>
                </c:pt>
                <c:pt idx="10">
                  <c:v>3.278688524590164</c:v>
                </c:pt>
                <c:pt idx="11">
                  <c:v>6.557377049180328</c:v>
                </c:pt>
                <c:pt idx="12">
                  <c:v>27.868852459016392</c:v>
                </c:pt>
                <c:pt idx="13">
                  <c:v>54.098360655737707</c:v>
                </c:pt>
                <c:pt idx="14">
                  <c:v>65.573770491803273</c:v>
                </c:pt>
                <c:pt idx="15">
                  <c:v>85.245901639344254</c:v>
                </c:pt>
                <c:pt idx="16">
                  <c:v>98.360655737704917</c:v>
                </c:pt>
                <c:pt idx="17">
                  <c:v>100</c:v>
                </c:pt>
              </c:numCache>
              <c:extLst/>
            </c:numRef>
          </c:val>
          <c:smooth val="1"/>
          <c:extLst>
            <c:ext xmlns:c16="http://schemas.microsoft.com/office/drawing/2014/chart" uri="{C3380CC4-5D6E-409C-BE32-E72D297353CC}">
              <c16:uniqueId val="{00000001-6D73-4F39-A041-E2C879A09478}"/>
            </c:ext>
          </c:extLst>
        </c:ser>
        <c:ser>
          <c:idx val="2"/>
          <c:order val="2"/>
          <c:tx>
            <c:strRef>
              <c:f>'M3'!$O$3</c:f>
              <c:strCache>
                <c:ptCount val="1"/>
                <c:pt idx="0">
                  <c:v>Male-Rc</c:v>
                </c:pt>
              </c:strCache>
            </c:strRef>
          </c:tx>
          <c:spPr>
            <a:ln w="28575" cap="rnd">
              <a:solidFill>
                <a:schemeClr val="accent3"/>
              </a:solidFill>
              <a:prstDash val="sysDash"/>
              <a:round/>
            </a:ln>
            <a:effectLst/>
          </c:spPr>
          <c:marker>
            <c:symbol val="none"/>
          </c:marker>
          <c:cat>
            <c:numRef>
              <c:f>'M3'!$H$4:$H$196</c:f>
              <c:numCache>
                <c:formatCode>0</c:formatCode>
                <c:ptCount val="18"/>
                <c:pt idx="0">
                  <c:v>2.9166666666666665</c:v>
                </c:pt>
                <c:pt idx="1">
                  <c:v>3.5</c:v>
                </c:pt>
                <c:pt idx="2">
                  <c:v>4.5</c:v>
                </c:pt>
                <c:pt idx="3">
                  <c:v>5.5</c:v>
                </c:pt>
                <c:pt idx="4">
                  <c:v>6.5</c:v>
                </c:pt>
                <c:pt idx="5">
                  <c:v>7.5</c:v>
                </c:pt>
                <c:pt idx="6">
                  <c:v>8.5</c:v>
                </c:pt>
                <c:pt idx="7">
                  <c:v>9.5</c:v>
                </c:pt>
                <c:pt idx="8">
                  <c:v>10.5</c:v>
                </c:pt>
                <c:pt idx="9">
                  <c:v>11.5</c:v>
                </c:pt>
                <c:pt idx="10">
                  <c:v>12.5</c:v>
                </c:pt>
                <c:pt idx="11">
                  <c:v>13.5</c:v>
                </c:pt>
                <c:pt idx="12">
                  <c:v>14.5</c:v>
                </c:pt>
                <c:pt idx="13">
                  <c:v>15.583333333333334</c:v>
                </c:pt>
                <c:pt idx="14">
                  <c:v>16.5</c:v>
                </c:pt>
                <c:pt idx="15">
                  <c:v>17.5</c:v>
                </c:pt>
                <c:pt idx="16">
                  <c:v>18.5</c:v>
                </c:pt>
                <c:pt idx="17">
                  <c:v>18.916666666666668</c:v>
                </c:pt>
              </c:numCache>
              <c:extLst/>
            </c:numRef>
          </c:cat>
          <c:val>
            <c:numRef>
              <c:f>'M3'!$O$4:$O$196</c:f>
              <c:numCache>
                <c:formatCode>General</c:formatCode>
                <c:ptCount val="18"/>
                <c:pt idx="0">
                  <c:v>0</c:v>
                </c:pt>
                <c:pt idx="1">
                  <c:v>0</c:v>
                </c:pt>
                <c:pt idx="2">
                  <c:v>0</c:v>
                </c:pt>
                <c:pt idx="3">
                  <c:v>0</c:v>
                </c:pt>
                <c:pt idx="4">
                  <c:v>0</c:v>
                </c:pt>
                <c:pt idx="5">
                  <c:v>0</c:v>
                </c:pt>
                <c:pt idx="6">
                  <c:v>0</c:v>
                </c:pt>
                <c:pt idx="7">
                  <c:v>0</c:v>
                </c:pt>
                <c:pt idx="8">
                  <c:v>0</c:v>
                </c:pt>
                <c:pt idx="9">
                  <c:v>0</c:v>
                </c:pt>
                <c:pt idx="10">
                  <c:v>0</c:v>
                </c:pt>
                <c:pt idx="11">
                  <c:v>0</c:v>
                </c:pt>
                <c:pt idx="12">
                  <c:v>0</c:v>
                </c:pt>
                <c:pt idx="13">
                  <c:v>4.2553191489361701</c:v>
                </c:pt>
                <c:pt idx="14">
                  <c:v>14.893617021276595</c:v>
                </c:pt>
                <c:pt idx="15">
                  <c:v>53.191489361702125</c:v>
                </c:pt>
                <c:pt idx="16">
                  <c:v>85.106382978723403</c:v>
                </c:pt>
                <c:pt idx="17">
                  <c:v>100</c:v>
                </c:pt>
              </c:numCache>
              <c:extLst/>
            </c:numRef>
          </c:val>
          <c:smooth val="1"/>
          <c:extLst>
            <c:ext xmlns:c16="http://schemas.microsoft.com/office/drawing/2014/chart" uri="{C3380CC4-5D6E-409C-BE32-E72D297353CC}">
              <c16:uniqueId val="{00000002-6D73-4F39-A041-E2C879A09478}"/>
            </c:ext>
          </c:extLst>
        </c:ser>
        <c:ser>
          <c:idx val="3"/>
          <c:order val="3"/>
          <c:tx>
            <c:strRef>
              <c:f>'M3'!$P$3</c:f>
              <c:strCache>
                <c:ptCount val="1"/>
                <c:pt idx="0">
                  <c:v>Female-Rc</c:v>
                </c:pt>
              </c:strCache>
            </c:strRef>
          </c:tx>
          <c:spPr>
            <a:ln w="28575" cap="rnd">
              <a:solidFill>
                <a:schemeClr val="accent4"/>
              </a:solidFill>
              <a:round/>
            </a:ln>
            <a:effectLst/>
          </c:spPr>
          <c:marker>
            <c:symbol val="none"/>
          </c:marker>
          <c:cat>
            <c:numRef>
              <c:f>'M3'!$H$4:$H$196</c:f>
              <c:numCache>
                <c:formatCode>0</c:formatCode>
                <c:ptCount val="18"/>
                <c:pt idx="0">
                  <c:v>2.9166666666666665</c:v>
                </c:pt>
                <c:pt idx="1">
                  <c:v>3.5</c:v>
                </c:pt>
                <c:pt idx="2">
                  <c:v>4.5</c:v>
                </c:pt>
                <c:pt idx="3">
                  <c:v>5.5</c:v>
                </c:pt>
                <c:pt idx="4">
                  <c:v>6.5</c:v>
                </c:pt>
                <c:pt idx="5">
                  <c:v>7.5</c:v>
                </c:pt>
                <c:pt idx="6">
                  <c:v>8.5</c:v>
                </c:pt>
                <c:pt idx="7">
                  <c:v>9.5</c:v>
                </c:pt>
                <c:pt idx="8">
                  <c:v>10.5</c:v>
                </c:pt>
                <c:pt idx="9">
                  <c:v>11.5</c:v>
                </c:pt>
                <c:pt idx="10">
                  <c:v>12.5</c:v>
                </c:pt>
                <c:pt idx="11">
                  <c:v>13.5</c:v>
                </c:pt>
                <c:pt idx="12">
                  <c:v>14.5</c:v>
                </c:pt>
                <c:pt idx="13">
                  <c:v>15.583333333333334</c:v>
                </c:pt>
                <c:pt idx="14">
                  <c:v>16.5</c:v>
                </c:pt>
                <c:pt idx="15">
                  <c:v>17.5</c:v>
                </c:pt>
                <c:pt idx="16">
                  <c:v>18.5</c:v>
                </c:pt>
                <c:pt idx="17">
                  <c:v>18.916666666666668</c:v>
                </c:pt>
              </c:numCache>
              <c:extLst/>
            </c:numRef>
          </c:cat>
          <c:val>
            <c:numRef>
              <c:f>'M3'!$P$4:$P$196</c:f>
              <c:numCache>
                <c:formatCode>General</c:formatCode>
                <c:ptCount val="18"/>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12.903225806451612</c:v>
                </c:pt>
                <c:pt idx="15">
                  <c:v>51.612903225806448</c:v>
                </c:pt>
                <c:pt idx="16">
                  <c:v>90.322580645161281</c:v>
                </c:pt>
                <c:pt idx="17">
                  <c:v>100</c:v>
                </c:pt>
              </c:numCache>
              <c:extLst/>
            </c:numRef>
          </c:val>
          <c:smooth val="1"/>
          <c:extLst>
            <c:ext xmlns:c16="http://schemas.microsoft.com/office/drawing/2014/chart" uri="{C3380CC4-5D6E-409C-BE32-E72D297353CC}">
              <c16:uniqueId val="{00000003-6D73-4F39-A041-E2C879A09478}"/>
            </c:ext>
          </c:extLst>
        </c:ser>
        <c:dLbls>
          <c:showLegendKey val="0"/>
          <c:showVal val="0"/>
          <c:showCatName val="0"/>
          <c:showSerName val="0"/>
          <c:showPercent val="0"/>
          <c:showBubbleSize val="0"/>
        </c:dLbls>
        <c:smooth val="0"/>
        <c:axId val="919899472"/>
        <c:axId val="1498167056"/>
      </c:lineChart>
      <c:catAx>
        <c:axId val="919899472"/>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Calibri" panose="020F0502020204030204" pitchFamily="34" charset="0"/>
                  </a:defRPr>
                </a:pPr>
                <a:r>
                  <a:rPr lang="en-US"/>
                  <a:t>Age</a:t>
                </a:r>
                <a:endParaRPr lang="ja-JP"/>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Calibri" panose="020F0502020204030204" pitchFamily="34" charset="0"/>
                </a:defRPr>
              </a:pPr>
              <a:endParaRPr lang="ja-JP"/>
            </a:p>
          </c:txPr>
        </c:title>
        <c:numFmt formatCode="0" sourceLinked="1"/>
        <c:majorTickMark val="none"/>
        <c:minorTickMark val="none"/>
        <c:tickLblPos val="nextTo"/>
        <c:spPr>
          <a:noFill/>
          <a:ln w="9525" cap="flat" cmpd="sng" algn="ctr">
            <a:solidFill>
              <a:schemeClr val="tx1">
                <a:lumMod val="15000"/>
                <a:lumOff val="85000"/>
              </a:schemeClr>
            </a:solidFill>
            <a:round/>
          </a:ln>
          <a:effectLst/>
        </c:spPr>
        <c:txPr>
          <a:bodyPr rot="0" spcFirstLastPara="1" vertOverflow="ellipsis" wrap="square" anchor="ctr" anchorCtr="1"/>
          <a:lstStyle/>
          <a:p>
            <a:pPr>
              <a:defRPr sz="900" b="0" i="0" u="none" strike="noStrike" kern="1200" baseline="0">
                <a:solidFill>
                  <a:schemeClr val="tx1">
                    <a:lumMod val="65000"/>
                    <a:lumOff val="35000"/>
                  </a:schemeClr>
                </a:solidFill>
                <a:latin typeface="+mn-lt"/>
                <a:ea typeface="+mn-ea"/>
                <a:cs typeface="Calibri" panose="020F0502020204030204" pitchFamily="34" charset="0"/>
              </a:defRPr>
            </a:pPr>
            <a:endParaRPr lang="ja-JP"/>
          </a:p>
        </c:txPr>
        <c:crossAx val="1498167056"/>
        <c:crosses val="autoZero"/>
        <c:auto val="1"/>
        <c:lblAlgn val="ctr"/>
        <c:lblOffset val="100"/>
        <c:tickLblSkip val="2"/>
        <c:noMultiLvlLbl val="0"/>
      </c:catAx>
      <c:valAx>
        <c:axId val="1498167056"/>
        <c:scaling>
          <c:orientation val="minMax"/>
          <c:max val="100"/>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Calibri" panose="020F0502020204030204" pitchFamily="34" charset="0"/>
              </a:defRPr>
            </a:pPr>
            <a:endParaRPr lang="ja-JP"/>
          </a:p>
        </c:txPr>
        <c:crossAx val="919899472"/>
        <c:crosses val="autoZero"/>
        <c:crossBetween val="between"/>
        <c:majorUnit val="25"/>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Calibri" panose="020F0502020204030204" pitchFamily="34" charset="0"/>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mn-lt"/>
          <a:cs typeface="Calibri" panose="020F0502020204030204" pitchFamily="34" charset="0"/>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21582" cy="495507"/>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8971" y="0"/>
            <a:ext cx="2921582" cy="495507"/>
          </a:xfrm>
          <a:prstGeom prst="rect">
            <a:avLst/>
          </a:prstGeom>
        </p:spPr>
        <p:txBody>
          <a:bodyPr vert="horz" lIns="91440" tIns="45720" rIns="91440" bIns="45720" rtlCol="0"/>
          <a:lstStyle>
            <a:lvl1pPr algn="r">
              <a:defRPr sz="1200"/>
            </a:lvl1pPr>
          </a:lstStyle>
          <a:p>
            <a:fld id="{3925CE4D-0109-7F44-88C6-73800FDA4EC8}" type="datetimeFigureOut">
              <a:rPr kumimoji="1" lang="ja-JP" altLang="en-US" smtClean="0"/>
              <a:t>2021/12/20</a:t>
            </a:fld>
            <a:endParaRPr kumimoji="1" lang="ja-JP" altLang="en-US"/>
          </a:p>
        </p:txBody>
      </p:sp>
      <p:sp>
        <p:nvSpPr>
          <p:cNvPr id="4" name="スライド イメージ プレースホルダー 3"/>
          <p:cNvSpPr>
            <a:spLocks noGrp="1" noRot="1" noChangeAspect="1"/>
          </p:cNvSpPr>
          <p:nvPr>
            <p:ph type="sldImg" idx="2"/>
          </p:nvPr>
        </p:nvSpPr>
        <p:spPr>
          <a:xfrm>
            <a:off x="2122488" y="1235075"/>
            <a:ext cx="2497137" cy="33321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4212" y="4752747"/>
            <a:ext cx="5393690" cy="3888611"/>
          </a:xfrm>
          <a:prstGeom prst="rect">
            <a:avLst/>
          </a:prstGeom>
        </p:spPr>
        <p:txBody>
          <a:bodyPr vert="horz" lIns="91440" tIns="45720" rIns="91440" bIns="45720" rtlCol="0"/>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80333"/>
            <a:ext cx="2921582" cy="495506"/>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8971" y="9380333"/>
            <a:ext cx="2921582" cy="495506"/>
          </a:xfrm>
          <a:prstGeom prst="rect">
            <a:avLst/>
          </a:prstGeom>
        </p:spPr>
        <p:txBody>
          <a:bodyPr vert="horz" lIns="91440" tIns="45720" rIns="91440" bIns="45720" rtlCol="0" anchor="b"/>
          <a:lstStyle>
            <a:lvl1pPr algn="r">
              <a:defRPr sz="1200"/>
            </a:lvl1pPr>
          </a:lstStyle>
          <a:p>
            <a:fld id="{47AD442C-D07F-3244-8D1A-5AA4A96FE78D}" type="slidenum">
              <a:rPr kumimoji="1" lang="ja-JP" altLang="en-US" smtClean="0"/>
              <a:t>‹#›</a:t>
            </a:fld>
            <a:endParaRPr kumimoji="1" lang="ja-JP" altLang="en-US"/>
          </a:p>
        </p:txBody>
      </p:sp>
    </p:spTree>
    <p:extLst>
      <p:ext uri="{BB962C8B-B14F-4D97-AF65-F5344CB8AC3E}">
        <p14:creationId xmlns:p14="http://schemas.microsoft.com/office/powerpoint/2010/main" val="418086563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b="0" i="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b="0" i="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lvl1pPr>
              <a:defRPr b="0" i="0"/>
            </a:lvl1pPr>
          </a:lstStyle>
          <a:p>
            <a:fld id="{8D45A7E3-6D41-CA49-9D2C-B3F16FDAFEFD}" type="datetimeFigureOut">
              <a:rPr lang="ja-JP" altLang="en-US" smtClean="0"/>
              <a:pPr/>
              <a:t>2021/12/20</a:t>
            </a:fld>
            <a:endParaRPr lang="ja-JP" altLang="en-US"/>
          </a:p>
        </p:txBody>
      </p:sp>
      <p:sp>
        <p:nvSpPr>
          <p:cNvPr id="5" name="Footer Placeholder 4"/>
          <p:cNvSpPr>
            <a:spLocks noGrp="1"/>
          </p:cNvSpPr>
          <p:nvPr>
            <p:ph type="ftr" sz="quarter" idx="11"/>
          </p:nvPr>
        </p:nvSpPr>
        <p:spPr/>
        <p:txBody>
          <a:bodyPr/>
          <a:lstStyle>
            <a:lvl1pPr>
              <a:defRPr b="0" i="0"/>
            </a:lvl1pPr>
          </a:lstStyle>
          <a:p>
            <a:endParaRPr lang="ja-JP" altLang="en-US"/>
          </a:p>
        </p:txBody>
      </p:sp>
      <p:sp>
        <p:nvSpPr>
          <p:cNvPr id="6" name="Slide Number Placeholder 5"/>
          <p:cNvSpPr>
            <a:spLocks noGrp="1"/>
          </p:cNvSpPr>
          <p:nvPr>
            <p:ph type="sldNum" sz="quarter" idx="12"/>
          </p:nvPr>
        </p:nvSpPr>
        <p:spPr/>
        <p:txBody>
          <a:bodyPr/>
          <a:lstStyle>
            <a:lvl1pPr>
              <a:defRPr b="0" i="0"/>
            </a:lvl1pPr>
          </a:lstStyle>
          <a:p>
            <a:fld id="{C1E4C416-630F-1747-B241-EFCCBC961A4C}" type="slidenum">
              <a:rPr lang="ja-JP" altLang="en-US" smtClean="0"/>
              <a:pPr/>
              <a:t>‹#›</a:t>
            </a:fld>
            <a:endParaRPr lang="ja-JP" altLang="en-US"/>
          </a:p>
        </p:txBody>
      </p:sp>
    </p:spTree>
    <p:extLst>
      <p:ext uri="{BB962C8B-B14F-4D97-AF65-F5344CB8AC3E}">
        <p14:creationId xmlns:p14="http://schemas.microsoft.com/office/powerpoint/2010/main" val="12099981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i="0"/>
            </a:lvl1p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lvl1pPr>
              <a:defRPr b="0" i="0"/>
            </a:lvl1pPr>
          </a:lstStyle>
          <a:p>
            <a:pPr lvl="0"/>
            <a:r>
              <a:rPr lang="ja-JP" altLang="en-US"/>
              <a:t>マスター テキストの書式設定
第 </a:t>
            </a:r>
            <a:r>
              <a:rPr lang="en-US" altLang="ja-JP" dirty="0"/>
              <a:t>2 </a:t>
            </a:r>
            <a:r>
              <a:rPr lang="ja-JP" altLang="en-US"/>
              <a:t>レベル
第 </a:t>
            </a:r>
            <a:r>
              <a:rPr lang="en-US" altLang="ja-JP" dirty="0"/>
              <a:t>3 </a:t>
            </a:r>
            <a:r>
              <a:rPr lang="ja-JP" altLang="en-US"/>
              <a:t>レベル
第 </a:t>
            </a:r>
            <a:r>
              <a:rPr lang="en-US" altLang="ja-JP" dirty="0"/>
              <a:t>4 </a:t>
            </a:r>
            <a:r>
              <a:rPr lang="ja-JP" altLang="en-US"/>
              <a:t>レベル
第 </a:t>
            </a:r>
            <a:r>
              <a:rPr lang="en-US" altLang="ja-JP" dirty="0"/>
              <a:t>5 </a:t>
            </a:r>
            <a:r>
              <a:rPr lang="ja-JP" altLang="en-US"/>
              <a:t>レベル</a:t>
            </a:r>
            <a:endParaRPr lang="en-US" dirty="0"/>
          </a:p>
        </p:txBody>
      </p:sp>
      <p:sp>
        <p:nvSpPr>
          <p:cNvPr id="4" name="Date Placeholder 3"/>
          <p:cNvSpPr>
            <a:spLocks noGrp="1"/>
          </p:cNvSpPr>
          <p:nvPr>
            <p:ph type="dt" sz="half" idx="10"/>
          </p:nvPr>
        </p:nvSpPr>
        <p:spPr/>
        <p:txBody>
          <a:bodyPr/>
          <a:lstStyle>
            <a:lvl1pPr>
              <a:defRPr b="0" i="0"/>
            </a:lvl1pPr>
          </a:lstStyle>
          <a:p>
            <a:fld id="{8D45A7E3-6D41-CA49-9D2C-B3F16FDAFEFD}" type="datetimeFigureOut">
              <a:rPr lang="ja-JP" altLang="en-US" smtClean="0"/>
              <a:pPr/>
              <a:t>2021/12/20</a:t>
            </a:fld>
            <a:endParaRPr lang="ja-JP" altLang="en-US"/>
          </a:p>
        </p:txBody>
      </p:sp>
      <p:sp>
        <p:nvSpPr>
          <p:cNvPr id="5" name="Footer Placeholder 4"/>
          <p:cNvSpPr>
            <a:spLocks noGrp="1"/>
          </p:cNvSpPr>
          <p:nvPr>
            <p:ph type="ftr" sz="quarter" idx="11"/>
          </p:nvPr>
        </p:nvSpPr>
        <p:spPr/>
        <p:txBody>
          <a:bodyPr/>
          <a:lstStyle>
            <a:lvl1pPr>
              <a:defRPr b="0" i="0"/>
            </a:lvl1pPr>
          </a:lstStyle>
          <a:p>
            <a:endParaRPr lang="ja-JP" altLang="en-US"/>
          </a:p>
        </p:txBody>
      </p:sp>
      <p:sp>
        <p:nvSpPr>
          <p:cNvPr id="6" name="Slide Number Placeholder 5"/>
          <p:cNvSpPr>
            <a:spLocks noGrp="1"/>
          </p:cNvSpPr>
          <p:nvPr>
            <p:ph type="sldNum" sz="quarter" idx="12"/>
          </p:nvPr>
        </p:nvSpPr>
        <p:spPr/>
        <p:txBody>
          <a:bodyPr/>
          <a:lstStyle>
            <a:lvl1pPr>
              <a:defRPr b="0" i="0"/>
            </a:lvl1pPr>
          </a:lstStyle>
          <a:p>
            <a:fld id="{C1E4C416-630F-1747-B241-EFCCBC961A4C}" type="slidenum">
              <a:rPr lang="ja-JP" altLang="en-US" smtClean="0"/>
              <a:pPr/>
              <a:t>‹#›</a:t>
            </a:fld>
            <a:endParaRPr lang="ja-JP" altLang="en-US"/>
          </a:p>
        </p:txBody>
      </p:sp>
    </p:spTree>
    <p:extLst>
      <p:ext uri="{BB962C8B-B14F-4D97-AF65-F5344CB8AC3E}">
        <p14:creationId xmlns:p14="http://schemas.microsoft.com/office/powerpoint/2010/main" val="10031157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lvl1pPr>
              <a:defRPr b="0" i="0"/>
            </a:lvl1p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lvl1pPr>
              <a:defRPr b="0" i="0"/>
            </a:lvl1pPr>
          </a:lstStyle>
          <a:p>
            <a:pPr lvl="0"/>
            <a:r>
              <a:rPr lang="ja-JP" altLang="en-US"/>
              <a:t>マスター テキストの書式設定
第 </a:t>
            </a:r>
            <a:r>
              <a:rPr lang="en-US" altLang="ja-JP" dirty="0"/>
              <a:t>2 </a:t>
            </a:r>
            <a:r>
              <a:rPr lang="ja-JP" altLang="en-US"/>
              <a:t>レベル
第 </a:t>
            </a:r>
            <a:r>
              <a:rPr lang="en-US" altLang="ja-JP" dirty="0"/>
              <a:t>3 </a:t>
            </a:r>
            <a:r>
              <a:rPr lang="ja-JP" altLang="en-US"/>
              <a:t>レベル
第 </a:t>
            </a:r>
            <a:r>
              <a:rPr lang="en-US" altLang="ja-JP" dirty="0"/>
              <a:t>4 </a:t>
            </a:r>
            <a:r>
              <a:rPr lang="ja-JP" altLang="en-US"/>
              <a:t>レベル
第 </a:t>
            </a:r>
            <a:r>
              <a:rPr lang="en-US" altLang="ja-JP" dirty="0"/>
              <a:t>5 </a:t>
            </a:r>
            <a:r>
              <a:rPr lang="ja-JP" altLang="en-US"/>
              <a:t>レベル</a:t>
            </a:r>
            <a:endParaRPr lang="en-US" dirty="0"/>
          </a:p>
        </p:txBody>
      </p:sp>
      <p:sp>
        <p:nvSpPr>
          <p:cNvPr id="4" name="Date Placeholder 3"/>
          <p:cNvSpPr>
            <a:spLocks noGrp="1"/>
          </p:cNvSpPr>
          <p:nvPr>
            <p:ph type="dt" sz="half" idx="10"/>
          </p:nvPr>
        </p:nvSpPr>
        <p:spPr/>
        <p:txBody>
          <a:bodyPr/>
          <a:lstStyle>
            <a:lvl1pPr>
              <a:defRPr b="0" i="0"/>
            </a:lvl1pPr>
          </a:lstStyle>
          <a:p>
            <a:fld id="{8D45A7E3-6D41-CA49-9D2C-B3F16FDAFEFD}" type="datetimeFigureOut">
              <a:rPr lang="ja-JP" altLang="en-US" smtClean="0"/>
              <a:pPr/>
              <a:t>2021/12/20</a:t>
            </a:fld>
            <a:endParaRPr lang="ja-JP" altLang="en-US"/>
          </a:p>
        </p:txBody>
      </p:sp>
      <p:sp>
        <p:nvSpPr>
          <p:cNvPr id="5" name="Footer Placeholder 4"/>
          <p:cNvSpPr>
            <a:spLocks noGrp="1"/>
          </p:cNvSpPr>
          <p:nvPr>
            <p:ph type="ftr" sz="quarter" idx="11"/>
          </p:nvPr>
        </p:nvSpPr>
        <p:spPr/>
        <p:txBody>
          <a:bodyPr/>
          <a:lstStyle>
            <a:lvl1pPr>
              <a:defRPr b="0" i="0"/>
            </a:lvl1pPr>
          </a:lstStyle>
          <a:p>
            <a:endParaRPr lang="ja-JP" altLang="en-US"/>
          </a:p>
        </p:txBody>
      </p:sp>
      <p:sp>
        <p:nvSpPr>
          <p:cNvPr id="6" name="Slide Number Placeholder 5"/>
          <p:cNvSpPr>
            <a:spLocks noGrp="1"/>
          </p:cNvSpPr>
          <p:nvPr>
            <p:ph type="sldNum" sz="quarter" idx="12"/>
          </p:nvPr>
        </p:nvSpPr>
        <p:spPr/>
        <p:txBody>
          <a:bodyPr/>
          <a:lstStyle>
            <a:lvl1pPr>
              <a:defRPr b="0" i="0"/>
            </a:lvl1pPr>
          </a:lstStyle>
          <a:p>
            <a:fld id="{C1E4C416-630F-1747-B241-EFCCBC961A4C}" type="slidenum">
              <a:rPr lang="ja-JP" altLang="en-US" smtClean="0"/>
              <a:pPr/>
              <a:t>‹#›</a:t>
            </a:fld>
            <a:endParaRPr lang="ja-JP" altLang="en-US"/>
          </a:p>
        </p:txBody>
      </p:sp>
    </p:spTree>
    <p:extLst>
      <p:ext uri="{BB962C8B-B14F-4D97-AF65-F5344CB8AC3E}">
        <p14:creationId xmlns:p14="http://schemas.microsoft.com/office/powerpoint/2010/main" val="31450115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i="0"/>
            </a:lvl1p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lvl1pPr>
              <a:defRPr b="0" i="0"/>
            </a:lvl1pPr>
          </a:lstStyle>
          <a:p>
            <a:pPr lvl="0"/>
            <a:r>
              <a:rPr lang="ja-JP" altLang="en-US"/>
              <a:t>マスター テキストの書式設定
第 </a:t>
            </a:r>
            <a:r>
              <a:rPr lang="en-US" altLang="ja-JP" dirty="0"/>
              <a:t>2 </a:t>
            </a:r>
            <a:r>
              <a:rPr lang="ja-JP" altLang="en-US"/>
              <a:t>レベル
第 </a:t>
            </a:r>
            <a:r>
              <a:rPr lang="en-US" altLang="ja-JP" dirty="0"/>
              <a:t>3 </a:t>
            </a:r>
            <a:r>
              <a:rPr lang="ja-JP" altLang="en-US"/>
              <a:t>レベル
第 </a:t>
            </a:r>
            <a:r>
              <a:rPr lang="en-US" altLang="ja-JP" dirty="0"/>
              <a:t>4 </a:t>
            </a:r>
            <a:r>
              <a:rPr lang="ja-JP" altLang="en-US"/>
              <a:t>レベル
第 </a:t>
            </a:r>
            <a:r>
              <a:rPr lang="en-US" altLang="ja-JP" dirty="0"/>
              <a:t>5 </a:t>
            </a:r>
            <a:r>
              <a:rPr lang="ja-JP" altLang="en-US"/>
              <a:t>レベル</a:t>
            </a:r>
            <a:endParaRPr lang="en-US" dirty="0"/>
          </a:p>
        </p:txBody>
      </p:sp>
      <p:sp>
        <p:nvSpPr>
          <p:cNvPr id="4" name="Date Placeholder 3"/>
          <p:cNvSpPr>
            <a:spLocks noGrp="1"/>
          </p:cNvSpPr>
          <p:nvPr>
            <p:ph type="dt" sz="half" idx="10"/>
          </p:nvPr>
        </p:nvSpPr>
        <p:spPr/>
        <p:txBody>
          <a:bodyPr/>
          <a:lstStyle>
            <a:lvl1pPr>
              <a:defRPr b="0" i="0"/>
            </a:lvl1pPr>
          </a:lstStyle>
          <a:p>
            <a:fld id="{8D45A7E3-6D41-CA49-9D2C-B3F16FDAFEFD}" type="datetimeFigureOut">
              <a:rPr lang="ja-JP" altLang="en-US" smtClean="0"/>
              <a:pPr/>
              <a:t>2021/12/20</a:t>
            </a:fld>
            <a:endParaRPr lang="ja-JP" altLang="en-US"/>
          </a:p>
        </p:txBody>
      </p:sp>
      <p:sp>
        <p:nvSpPr>
          <p:cNvPr id="5" name="Footer Placeholder 4"/>
          <p:cNvSpPr>
            <a:spLocks noGrp="1"/>
          </p:cNvSpPr>
          <p:nvPr>
            <p:ph type="ftr" sz="quarter" idx="11"/>
          </p:nvPr>
        </p:nvSpPr>
        <p:spPr/>
        <p:txBody>
          <a:bodyPr/>
          <a:lstStyle>
            <a:lvl1pPr>
              <a:defRPr b="0" i="0"/>
            </a:lvl1pPr>
          </a:lstStyle>
          <a:p>
            <a:endParaRPr lang="ja-JP" altLang="en-US"/>
          </a:p>
        </p:txBody>
      </p:sp>
      <p:sp>
        <p:nvSpPr>
          <p:cNvPr id="6" name="Slide Number Placeholder 5"/>
          <p:cNvSpPr>
            <a:spLocks noGrp="1"/>
          </p:cNvSpPr>
          <p:nvPr>
            <p:ph type="sldNum" sz="quarter" idx="12"/>
          </p:nvPr>
        </p:nvSpPr>
        <p:spPr/>
        <p:txBody>
          <a:bodyPr/>
          <a:lstStyle>
            <a:lvl1pPr>
              <a:defRPr b="0" i="0"/>
            </a:lvl1pPr>
          </a:lstStyle>
          <a:p>
            <a:fld id="{C1E4C416-630F-1747-B241-EFCCBC961A4C}" type="slidenum">
              <a:rPr lang="ja-JP" altLang="en-US" smtClean="0"/>
              <a:pPr/>
              <a:t>‹#›</a:t>
            </a:fld>
            <a:endParaRPr lang="ja-JP" altLang="en-US"/>
          </a:p>
        </p:txBody>
      </p:sp>
    </p:spTree>
    <p:extLst>
      <p:ext uri="{BB962C8B-B14F-4D97-AF65-F5344CB8AC3E}">
        <p14:creationId xmlns:p14="http://schemas.microsoft.com/office/powerpoint/2010/main" val="392089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b="0" i="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b="0" i="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
第 </a:t>
            </a:r>
            <a:r>
              <a:rPr lang="en-US" altLang="ja-JP" dirty="0"/>
              <a:t>2 </a:t>
            </a:r>
            <a:r>
              <a:rPr lang="ja-JP" altLang="en-US"/>
              <a:t>レベル
第 </a:t>
            </a:r>
            <a:r>
              <a:rPr lang="en-US" altLang="ja-JP" dirty="0"/>
              <a:t>3 </a:t>
            </a:r>
            <a:r>
              <a:rPr lang="ja-JP" altLang="en-US"/>
              <a:t>レベル
第 </a:t>
            </a:r>
            <a:r>
              <a:rPr lang="en-US" altLang="ja-JP" dirty="0"/>
              <a:t>4 </a:t>
            </a:r>
            <a:r>
              <a:rPr lang="ja-JP" altLang="en-US"/>
              <a:t>レベル
第 </a:t>
            </a:r>
            <a:r>
              <a:rPr lang="en-US" altLang="ja-JP" dirty="0"/>
              <a:t>5 </a:t>
            </a:r>
            <a:r>
              <a:rPr lang="ja-JP" altLang="en-US"/>
              <a:t>レベル</a:t>
            </a:r>
            <a:endParaRPr lang="en-US" dirty="0"/>
          </a:p>
        </p:txBody>
      </p:sp>
      <p:sp>
        <p:nvSpPr>
          <p:cNvPr id="4" name="Date Placeholder 3"/>
          <p:cNvSpPr>
            <a:spLocks noGrp="1"/>
          </p:cNvSpPr>
          <p:nvPr>
            <p:ph type="dt" sz="half" idx="10"/>
          </p:nvPr>
        </p:nvSpPr>
        <p:spPr/>
        <p:txBody>
          <a:bodyPr/>
          <a:lstStyle>
            <a:lvl1pPr>
              <a:defRPr b="0" i="0"/>
            </a:lvl1pPr>
          </a:lstStyle>
          <a:p>
            <a:fld id="{8D45A7E3-6D41-CA49-9D2C-B3F16FDAFEFD}" type="datetimeFigureOut">
              <a:rPr lang="ja-JP" altLang="en-US" smtClean="0"/>
              <a:pPr/>
              <a:t>2021/12/20</a:t>
            </a:fld>
            <a:endParaRPr lang="ja-JP" altLang="en-US"/>
          </a:p>
        </p:txBody>
      </p:sp>
      <p:sp>
        <p:nvSpPr>
          <p:cNvPr id="5" name="Footer Placeholder 4"/>
          <p:cNvSpPr>
            <a:spLocks noGrp="1"/>
          </p:cNvSpPr>
          <p:nvPr>
            <p:ph type="ftr" sz="quarter" idx="11"/>
          </p:nvPr>
        </p:nvSpPr>
        <p:spPr/>
        <p:txBody>
          <a:bodyPr/>
          <a:lstStyle>
            <a:lvl1pPr>
              <a:defRPr b="0" i="0"/>
            </a:lvl1pPr>
          </a:lstStyle>
          <a:p>
            <a:endParaRPr lang="ja-JP" altLang="en-US"/>
          </a:p>
        </p:txBody>
      </p:sp>
      <p:sp>
        <p:nvSpPr>
          <p:cNvPr id="6" name="Slide Number Placeholder 5"/>
          <p:cNvSpPr>
            <a:spLocks noGrp="1"/>
          </p:cNvSpPr>
          <p:nvPr>
            <p:ph type="sldNum" sz="quarter" idx="12"/>
          </p:nvPr>
        </p:nvSpPr>
        <p:spPr/>
        <p:txBody>
          <a:bodyPr/>
          <a:lstStyle>
            <a:lvl1pPr>
              <a:defRPr b="0" i="0"/>
            </a:lvl1pPr>
          </a:lstStyle>
          <a:p>
            <a:fld id="{C1E4C416-630F-1747-B241-EFCCBC961A4C}" type="slidenum">
              <a:rPr lang="ja-JP" altLang="en-US" smtClean="0"/>
              <a:pPr/>
              <a:t>‹#›</a:t>
            </a:fld>
            <a:endParaRPr lang="ja-JP" altLang="en-US"/>
          </a:p>
        </p:txBody>
      </p:sp>
    </p:spTree>
    <p:extLst>
      <p:ext uri="{BB962C8B-B14F-4D97-AF65-F5344CB8AC3E}">
        <p14:creationId xmlns:p14="http://schemas.microsoft.com/office/powerpoint/2010/main" val="684016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i="0"/>
            </a:lvl1p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434167"/>
            <a:ext cx="2914650" cy="5801784"/>
          </a:xfrm>
        </p:spPr>
        <p:txBody>
          <a:bodyPr/>
          <a:lstStyle>
            <a:lvl1pPr>
              <a:defRPr b="0" i="0"/>
            </a:lvl1pPr>
          </a:lstStyle>
          <a:p>
            <a:pPr lvl="0"/>
            <a:r>
              <a:rPr lang="ja-JP" altLang="en-US"/>
              <a:t>マスター テキストの書式設定
第 </a:t>
            </a:r>
            <a:r>
              <a:rPr lang="en-US" altLang="ja-JP" dirty="0"/>
              <a:t>2 </a:t>
            </a:r>
            <a:r>
              <a:rPr lang="ja-JP" altLang="en-US"/>
              <a:t>レベル
第 </a:t>
            </a:r>
            <a:r>
              <a:rPr lang="en-US" altLang="ja-JP" dirty="0"/>
              <a:t>3 </a:t>
            </a:r>
            <a:r>
              <a:rPr lang="ja-JP" altLang="en-US"/>
              <a:t>レベル
第 </a:t>
            </a:r>
            <a:r>
              <a:rPr lang="en-US" altLang="ja-JP" dirty="0"/>
              <a:t>4 </a:t>
            </a:r>
            <a:r>
              <a:rPr lang="ja-JP" altLang="en-US"/>
              <a:t>レベル
第 </a:t>
            </a:r>
            <a:r>
              <a:rPr lang="en-US" altLang="ja-JP" dirty="0"/>
              <a:t>5 </a:t>
            </a:r>
            <a:r>
              <a:rPr lang="ja-JP" altLang="en-US"/>
              <a:t>レベル</a:t>
            </a:r>
            <a:endParaRPr lang="en-US" dirty="0"/>
          </a:p>
        </p:txBody>
      </p:sp>
      <p:sp>
        <p:nvSpPr>
          <p:cNvPr id="4" name="Content Placeholder 3"/>
          <p:cNvSpPr>
            <a:spLocks noGrp="1"/>
          </p:cNvSpPr>
          <p:nvPr>
            <p:ph sz="half" idx="2"/>
          </p:nvPr>
        </p:nvSpPr>
        <p:spPr>
          <a:xfrm>
            <a:off x="3471863" y="2434167"/>
            <a:ext cx="2914650" cy="5801784"/>
          </a:xfrm>
        </p:spPr>
        <p:txBody>
          <a:bodyPr/>
          <a:lstStyle>
            <a:lvl1pPr>
              <a:defRPr b="0" i="0"/>
            </a:lvl1pPr>
          </a:lstStyle>
          <a:p>
            <a:pPr lvl="0"/>
            <a:r>
              <a:rPr lang="ja-JP" altLang="en-US"/>
              <a:t>マスター テキストの書式設定
第 </a:t>
            </a:r>
            <a:r>
              <a:rPr lang="en-US" altLang="ja-JP" dirty="0"/>
              <a:t>2 </a:t>
            </a:r>
            <a:r>
              <a:rPr lang="ja-JP" altLang="en-US"/>
              <a:t>レベル
第 </a:t>
            </a:r>
            <a:r>
              <a:rPr lang="en-US" altLang="ja-JP" dirty="0"/>
              <a:t>3 </a:t>
            </a:r>
            <a:r>
              <a:rPr lang="ja-JP" altLang="en-US"/>
              <a:t>レベル
第 </a:t>
            </a:r>
            <a:r>
              <a:rPr lang="en-US" altLang="ja-JP" dirty="0"/>
              <a:t>4 </a:t>
            </a:r>
            <a:r>
              <a:rPr lang="ja-JP" altLang="en-US"/>
              <a:t>レベル
第 </a:t>
            </a:r>
            <a:r>
              <a:rPr lang="en-US" altLang="ja-JP" dirty="0"/>
              <a:t>5 </a:t>
            </a:r>
            <a:r>
              <a:rPr lang="ja-JP" altLang="en-US"/>
              <a:t>レベル</a:t>
            </a:r>
            <a:endParaRPr lang="en-US" dirty="0"/>
          </a:p>
        </p:txBody>
      </p:sp>
      <p:sp>
        <p:nvSpPr>
          <p:cNvPr id="5" name="Date Placeholder 4"/>
          <p:cNvSpPr>
            <a:spLocks noGrp="1"/>
          </p:cNvSpPr>
          <p:nvPr>
            <p:ph type="dt" sz="half" idx="10"/>
          </p:nvPr>
        </p:nvSpPr>
        <p:spPr/>
        <p:txBody>
          <a:bodyPr/>
          <a:lstStyle>
            <a:lvl1pPr>
              <a:defRPr b="0" i="0"/>
            </a:lvl1pPr>
          </a:lstStyle>
          <a:p>
            <a:fld id="{8D45A7E3-6D41-CA49-9D2C-B3F16FDAFEFD}" type="datetimeFigureOut">
              <a:rPr lang="ja-JP" altLang="en-US" smtClean="0"/>
              <a:pPr/>
              <a:t>2021/12/20</a:t>
            </a:fld>
            <a:endParaRPr lang="ja-JP" altLang="en-US"/>
          </a:p>
        </p:txBody>
      </p:sp>
      <p:sp>
        <p:nvSpPr>
          <p:cNvPr id="6" name="Footer Placeholder 5"/>
          <p:cNvSpPr>
            <a:spLocks noGrp="1"/>
          </p:cNvSpPr>
          <p:nvPr>
            <p:ph type="ftr" sz="quarter" idx="11"/>
          </p:nvPr>
        </p:nvSpPr>
        <p:spPr/>
        <p:txBody>
          <a:bodyPr/>
          <a:lstStyle>
            <a:lvl1pPr>
              <a:defRPr b="0" i="0"/>
            </a:lvl1pPr>
          </a:lstStyle>
          <a:p>
            <a:endParaRPr lang="ja-JP" altLang="en-US"/>
          </a:p>
        </p:txBody>
      </p:sp>
      <p:sp>
        <p:nvSpPr>
          <p:cNvPr id="7" name="Slide Number Placeholder 6"/>
          <p:cNvSpPr>
            <a:spLocks noGrp="1"/>
          </p:cNvSpPr>
          <p:nvPr>
            <p:ph type="sldNum" sz="quarter" idx="12"/>
          </p:nvPr>
        </p:nvSpPr>
        <p:spPr/>
        <p:txBody>
          <a:bodyPr/>
          <a:lstStyle>
            <a:lvl1pPr>
              <a:defRPr b="0" i="0"/>
            </a:lvl1pPr>
          </a:lstStyle>
          <a:p>
            <a:fld id="{C1E4C416-630F-1747-B241-EFCCBC961A4C}" type="slidenum">
              <a:rPr lang="ja-JP" altLang="en-US" smtClean="0"/>
              <a:pPr/>
              <a:t>‹#›</a:t>
            </a:fld>
            <a:endParaRPr lang="ja-JP" altLang="en-US"/>
          </a:p>
        </p:txBody>
      </p:sp>
    </p:spTree>
    <p:extLst>
      <p:ext uri="{BB962C8B-B14F-4D97-AF65-F5344CB8AC3E}">
        <p14:creationId xmlns:p14="http://schemas.microsoft.com/office/powerpoint/2010/main" val="4548011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lvl1pPr>
              <a:defRPr b="0" i="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0" i="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
第 </a:t>
            </a:r>
            <a:r>
              <a:rPr lang="en-US" altLang="ja-JP" dirty="0"/>
              <a:t>2 </a:t>
            </a:r>
            <a:r>
              <a:rPr lang="ja-JP" altLang="en-US"/>
              <a:t>レベル
第 </a:t>
            </a:r>
            <a:r>
              <a:rPr lang="en-US" altLang="ja-JP" dirty="0"/>
              <a:t>3 </a:t>
            </a:r>
            <a:r>
              <a:rPr lang="ja-JP" altLang="en-US"/>
              <a:t>レベル
第 </a:t>
            </a:r>
            <a:r>
              <a:rPr lang="en-US" altLang="ja-JP" dirty="0"/>
              <a:t>4 </a:t>
            </a:r>
            <a:r>
              <a:rPr lang="ja-JP" altLang="en-US"/>
              <a:t>レベル
第 </a:t>
            </a:r>
            <a:r>
              <a:rPr lang="en-US" altLang="ja-JP" dirty="0"/>
              <a:t>5 </a:t>
            </a:r>
            <a:r>
              <a:rPr lang="ja-JP" altLang="en-US"/>
              <a:t>レベル</a:t>
            </a:r>
            <a:endParaRPr lang="en-US" dirty="0"/>
          </a:p>
        </p:txBody>
      </p:sp>
      <p:sp>
        <p:nvSpPr>
          <p:cNvPr id="4" name="Content Placeholder 3"/>
          <p:cNvSpPr>
            <a:spLocks noGrp="1"/>
          </p:cNvSpPr>
          <p:nvPr>
            <p:ph sz="half" idx="2"/>
          </p:nvPr>
        </p:nvSpPr>
        <p:spPr>
          <a:xfrm>
            <a:off x="472381" y="3340100"/>
            <a:ext cx="2901255" cy="4912784"/>
          </a:xfrm>
        </p:spPr>
        <p:txBody>
          <a:bodyPr/>
          <a:lstStyle>
            <a:lvl1pPr>
              <a:defRPr b="0" i="0"/>
            </a:lvl1pPr>
          </a:lstStyle>
          <a:p>
            <a:pPr lvl="0"/>
            <a:r>
              <a:rPr lang="ja-JP" altLang="en-US"/>
              <a:t>マスター テキストの書式設定
第 </a:t>
            </a:r>
            <a:r>
              <a:rPr lang="en-US" altLang="ja-JP" dirty="0"/>
              <a:t>2 </a:t>
            </a:r>
            <a:r>
              <a:rPr lang="ja-JP" altLang="en-US"/>
              <a:t>レベル
第 </a:t>
            </a:r>
            <a:r>
              <a:rPr lang="en-US" altLang="ja-JP" dirty="0"/>
              <a:t>3 </a:t>
            </a:r>
            <a:r>
              <a:rPr lang="ja-JP" altLang="en-US"/>
              <a:t>レベル
第 </a:t>
            </a:r>
            <a:r>
              <a:rPr lang="en-US" altLang="ja-JP" dirty="0"/>
              <a:t>4 </a:t>
            </a:r>
            <a:r>
              <a:rPr lang="ja-JP" altLang="en-US"/>
              <a:t>レベル
第 </a:t>
            </a:r>
            <a:r>
              <a:rPr lang="en-US" altLang="ja-JP" dirty="0"/>
              <a:t>5 </a:t>
            </a:r>
            <a:r>
              <a:rPr lang="ja-JP" altLang="en-US"/>
              <a:t>レベル</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0" i="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
第 </a:t>
            </a:r>
            <a:r>
              <a:rPr lang="en-US" altLang="ja-JP" dirty="0"/>
              <a:t>2 </a:t>
            </a:r>
            <a:r>
              <a:rPr lang="ja-JP" altLang="en-US"/>
              <a:t>レベル
第 </a:t>
            </a:r>
            <a:r>
              <a:rPr lang="en-US" altLang="ja-JP" dirty="0"/>
              <a:t>3 </a:t>
            </a:r>
            <a:r>
              <a:rPr lang="ja-JP" altLang="en-US"/>
              <a:t>レベル
第 </a:t>
            </a:r>
            <a:r>
              <a:rPr lang="en-US" altLang="ja-JP" dirty="0"/>
              <a:t>4 </a:t>
            </a:r>
            <a:r>
              <a:rPr lang="ja-JP" altLang="en-US"/>
              <a:t>レベル
第 </a:t>
            </a:r>
            <a:r>
              <a:rPr lang="en-US" altLang="ja-JP" dirty="0"/>
              <a:t>5 </a:t>
            </a:r>
            <a:r>
              <a:rPr lang="ja-JP" altLang="en-US"/>
              <a:t>レベル</a:t>
            </a:r>
            <a:endParaRPr lang="en-US" dirty="0"/>
          </a:p>
        </p:txBody>
      </p:sp>
      <p:sp>
        <p:nvSpPr>
          <p:cNvPr id="6" name="Content Placeholder 5"/>
          <p:cNvSpPr>
            <a:spLocks noGrp="1"/>
          </p:cNvSpPr>
          <p:nvPr>
            <p:ph sz="quarter" idx="4"/>
          </p:nvPr>
        </p:nvSpPr>
        <p:spPr>
          <a:xfrm>
            <a:off x="3471863" y="3340100"/>
            <a:ext cx="2915543" cy="4912784"/>
          </a:xfrm>
        </p:spPr>
        <p:txBody>
          <a:bodyPr/>
          <a:lstStyle>
            <a:lvl1pPr>
              <a:defRPr b="0" i="0"/>
            </a:lvl1pPr>
          </a:lstStyle>
          <a:p>
            <a:pPr lvl="0"/>
            <a:r>
              <a:rPr lang="ja-JP" altLang="en-US"/>
              <a:t>マスター テキストの書式設定
第 </a:t>
            </a:r>
            <a:r>
              <a:rPr lang="en-US" altLang="ja-JP" dirty="0"/>
              <a:t>2 </a:t>
            </a:r>
            <a:r>
              <a:rPr lang="ja-JP" altLang="en-US"/>
              <a:t>レベル
第 </a:t>
            </a:r>
            <a:r>
              <a:rPr lang="en-US" altLang="ja-JP" dirty="0"/>
              <a:t>3 </a:t>
            </a:r>
            <a:r>
              <a:rPr lang="ja-JP" altLang="en-US"/>
              <a:t>レベル
第 </a:t>
            </a:r>
            <a:r>
              <a:rPr lang="en-US" altLang="ja-JP" dirty="0"/>
              <a:t>4 </a:t>
            </a:r>
            <a:r>
              <a:rPr lang="ja-JP" altLang="en-US"/>
              <a:t>レベル
第 </a:t>
            </a:r>
            <a:r>
              <a:rPr lang="en-US" altLang="ja-JP" dirty="0"/>
              <a:t>5 </a:t>
            </a:r>
            <a:r>
              <a:rPr lang="ja-JP" altLang="en-US"/>
              <a:t>レベル</a:t>
            </a:r>
            <a:endParaRPr lang="en-US" dirty="0"/>
          </a:p>
        </p:txBody>
      </p:sp>
      <p:sp>
        <p:nvSpPr>
          <p:cNvPr id="7" name="Date Placeholder 6"/>
          <p:cNvSpPr>
            <a:spLocks noGrp="1"/>
          </p:cNvSpPr>
          <p:nvPr>
            <p:ph type="dt" sz="half" idx="10"/>
          </p:nvPr>
        </p:nvSpPr>
        <p:spPr/>
        <p:txBody>
          <a:bodyPr/>
          <a:lstStyle>
            <a:lvl1pPr>
              <a:defRPr b="0" i="0"/>
            </a:lvl1pPr>
          </a:lstStyle>
          <a:p>
            <a:fld id="{8D45A7E3-6D41-CA49-9D2C-B3F16FDAFEFD}" type="datetimeFigureOut">
              <a:rPr lang="ja-JP" altLang="en-US" smtClean="0"/>
              <a:pPr/>
              <a:t>2021/12/20</a:t>
            </a:fld>
            <a:endParaRPr lang="ja-JP" altLang="en-US"/>
          </a:p>
        </p:txBody>
      </p:sp>
      <p:sp>
        <p:nvSpPr>
          <p:cNvPr id="8" name="Footer Placeholder 7"/>
          <p:cNvSpPr>
            <a:spLocks noGrp="1"/>
          </p:cNvSpPr>
          <p:nvPr>
            <p:ph type="ftr" sz="quarter" idx="11"/>
          </p:nvPr>
        </p:nvSpPr>
        <p:spPr/>
        <p:txBody>
          <a:bodyPr/>
          <a:lstStyle>
            <a:lvl1pPr>
              <a:defRPr b="0" i="0"/>
            </a:lvl1pPr>
          </a:lstStyle>
          <a:p>
            <a:endParaRPr lang="ja-JP" altLang="en-US"/>
          </a:p>
        </p:txBody>
      </p:sp>
      <p:sp>
        <p:nvSpPr>
          <p:cNvPr id="9" name="Slide Number Placeholder 8"/>
          <p:cNvSpPr>
            <a:spLocks noGrp="1"/>
          </p:cNvSpPr>
          <p:nvPr>
            <p:ph type="sldNum" sz="quarter" idx="12"/>
          </p:nvPr>
        </p:nvSpPr>
        <p:spPr/>
        <p:txBody>
          <a:bodyPr/>
          <a:lstStyle>
            <a:lvl1pPr>
              <a:defRPr b="0" i="0"/>
            </a:lvl1pPr>
          </a:lstStyle>
          <a:p>
            <a:fld id="{C1E4C416-630F-1747-B241-EFCCBC961A4C}" type="slidenum">
              <a:rPr lang="ja-JP" altLang="en-US" smtClean="0"/>
              <a:pPr/>
              <a:t>‹#›</a:t>
            </a:fld>
            <a:endParaRPr lang="ja-JP" altLang="en-US"/>
          </a:p>
        </p:txBody>
      </p:sp>
    </p:spTree>
    <p:extLst>
      <p:ext uri="{BB962C8B-B14F-4D97-AF65-F5344CB8AC3E}">
        <p14:creationId xmlns:p14="http://schemas.microsoft.com/office/powerpoint/2010/main" val="13666541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i="0"/>
            </a:lvl1p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lvl1pPr>
              <a:defRPr b="0" i="0"/>
            </a:lvl1pPr>
          </a:lstStyle>
          <a:p>
            <a:fld id="{8D45A7E3-6D41-CA49-9D2C-B3F16FDAFEFD}" type="datetimeFigureOut">
              <a:rPr lang="ja-JP" altLang="en-US" smtClean="0"/>
              <a:pPr/>
              <a:t>2021/12/20</a:t>
            </a:fld>
            <a:endParaRPr lang="ja-JP" altLang="en-US"/>
          </a:p>
        </p:txBody>
      </p:sp>
      <p:sp>
        <p:nvSpPr>
          <p:cNvPr id="4" name="Footer Placeholder 3"/>
          <p:cNvSpPr>
            <a:spLocks noGrp="1"/>
          </p:cNvSpPr>
          <p:nvPr>
            <p:ph type="ftr" sz="quarter" idx="11"/>
          </p:nvPr>
        </p:nvSpPr>
        <p:spPr/>
        <p:txBody>
          <a:bodyPr/>
          <a:lstStyle>
            <a:lvl1pPr>
              <a:defRPr b="0" i="0"/>
            </a:lvl1pPr>
          </a:lstStyle>
          <a:p>
            <a:endParaRPr lang="ja-JP" altLang="en-US"/>
          </a:p>
        </p:txBody>
      </p:sp>
      <p:sp>
        <p:nvSpPr>
          <p:cNvPr id="5" name="Slide Number Placeholder 4"/>
          <p:cNvSpPr>
            <a:spLocks noGrp="1"/>
          </p:cNvSpPr>
          <p:nvPr>
            <p:ph type="sldNum" sz="quarter" idx="12"/>
          </p:nvPr>
        </p:nvSpPr>
        <p:spPr/>
        <p:txBody>
          <a:bodyPr/>
          <a:lstStyle>
            <a:lvl1pPr>
              <a:defRPr b="0" i="0"/>
            </a:lvl1pPr>
          </a:lstStyle>
          <a:p>
            <a:fld id="{C1E4C416-630F-1747-B241-EFCCBC961A4C}" type="slidenum">
              <a:rPr lang="ja-JP" altLang="en-US" smtClean="0"/>
              <a:pPr/>
              <a:t>‹#›</a:t>
            </a:fld>
            <a:endParaRPr lang="ja-JP" altLang="en-US"/>
          </a:p>
        </p:txBody>
      </p:sp>
    </p:spTree>
    <p:extLst>
      <p:ext uri="{BB962C8B-B14F-4D97-AF65-F5344CB8AC3E}">
        <p14:creationId xmlns:p14="http://schemas.microsoft.com/office/powerpoint/2010/main" val="19208710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b="0" i="0"/>
            </a:lvl1pPr>
          </a:lstStyle>
          <a:p>
            <a:fld id="{8D45A7E3-6D41-CA49-9D2C-B3F16FDAFEFD}" type="datetimeFigureOut">
              <a:rPr lang="ja-JP" altLang="en-US" smtClean="0"/>
              <a:pPr/>
              <a:t>2021/12/20</a:t>
            </a:fld>
            <a:endParaRPr lang="ja-JP" altLang="en-US"/>
          </a:p>
        </p:txBody>
      </p:sp>
      <p:sp>
        <p:nvSpPr>
          <p:cNvPr id="3" name="Footer Placeholder 2"/>
          <p:cNvSpPr>
            <a:spLocks noGrp="1"/>
          </p:cNvSpPr>
          <p:nvPr>
            <p:ph type="ftr" sz="quarter" idx="11"/>
          </p:nvPr>
        </p:nvSpPr>
        <p:spPr/>
        <p:txBody>
          <a:bodyPr/>
          <a:lstStyle>
            <a:lvl1pPr>
              <a:defRPr b="0" i="0"/>
            </a:lvl1pPr>
          </a:lstStyle>
          <a:p>
            <a:endParaRPr lang="ja-JP" altLang="en-US"/>
          </a:p>
        </p:txBody>
      </p:sp>
      <p:sp>
        <p:nvSpPr>
          <p:cNvPr id="4" name="Slide Number Placeholder 3"/>
          <p:cNvSpPr>
            <a:spLocks noGrp="1"/>
          </p:cNvSpPr>
          <p:nvPr>
            <p:ph type="sldNum" sz="quarter" idx="12"/>
          </p:nvPr>
        </p:nvSpPr>
        <p:spPr/>
        <p:txBody>
          <a:bodyPr/>
          <a:lstStyle>
            <a:lvl1pPr>
              <a:defRPr b="0" i="0"/>
            </a:lvl1pPr>
          </a:lstStyle>
          <a:p>
            <a:fld id="{C1E4C416-630F-1747-B241-EFCCBC961A4C}" type="slidenum">
              <a:rPr lang="ja-JP" altLang="en-US" smtClean="0"/>
              <a:pPr/>
              <a:t>‹#›</a:t>
            </a:fld>
            <a:endParaRPr lang="ja-JP" altLang="en-US"/>
          </a:p>
        </p:txBody>
      </p:sp>
    </p:spTree>
    <p:extLst>
      <p:ext uri="{BB962C8B-B14F-4D97-AF65-F5344CB8AC3E}">
        <p14:creationId xmlns:p14="http://schemas.microsoft.com/office/powerpoint/2010/main" val="25930819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b="0" i="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b="0" i="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
第 </a:t>
            </a:r>
            <a:r>
              <a:rPr lang="en-US" altLang="ja-JP" dirty="0"/>
              <a:t>2 </a:t>
            </a:r>
            <a:r>
              <a:rPr lang="ja-JP" altLang="en-US"/>
              <a:t>レベル
第 </a:t>
            </a:r>
            <a:r>
              <a:rPr lang="en-US" altLang="ja-JP" dirty="0"/>
              <a:t>3 </a:t>
            </a:r>
            <a:r>
              <a:rPr lang="ja-JP" altLang="en-US"/>
              <a:t>レベル
第 </a:t>
            </a:r>
            <a:r>
              <a:rPr lang="en-US" altLang="ja-JP" dirty="0"/>
              <a:t>4 </a:t>
            </a:r>
            <a:r>
              <a:rPr lang="ja-JP" altLang="en-US"/>
              <a:t>レベル
第 </a:t>
            </a:r>
            <a:r>
              <a:rPr lang="en-US" altLang="ja-JP" dirty="0"/>
              <a:t>5 </a:t>
            </a:r>
            <a:r>
              <a:rPr lang="ja-JP" altLang="en-US"/>
              <a:t>レベル</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b="0" i="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
第 </a:t>
            </a:r>
            <a:r>
              <a:rPr lang="en-US" altLang="ja-JP" dirty="0"/>
              <a:t>2 </a:t>
            </a:r>
            <a:r>
              <a:rPr lang="ja-JP" altLang="en-US"/>
              <a:t>レベル
第 </a:t>
            </a:r>
            <a:r>
              <a:rPr lang="en-US" altLang="ja-JP" dirty="0"/>
              <a:t>3 </a:t>
            </a:r>
            <a:r>
              <a:rPr lang="ja-JP" altLang="en-US"/>
              <a:t>レベル
第 </a:t>
            </a:r>
            <a:r>
              <a:rPr lang="en-US" altLang="ja-JP" dirty="0"/>
              <a:t>4 </a:t>
            </a:r>
            <a:r>
              <a:rPr lang="ja-JP" altLang="en-US"/>
              <a:t>レベル
第 </a:t>
            </a:r>
            <a:r>
              <a:rPr lang="en-US" altLang="ja-JP" dirty="0"/>
              <a:t>5 </a:t>
            </a:r>
            <a:r>
              <a:rPr lang="ja-JP" altLang="en-US"/>
              <a:t>レベル</a:t>
            </a:r>
            <a:endParaRPr lang="en-US" dirty="0"/>
          </a:p>
        </p:txBody>
      </p:sp>
      <p:sp>
        <p:nvSpPr>
          <p:cNvPr id="5" name="Date Placeholder 4"/>
          <p:cNvSpPr>
            <a:spLocks noGrp="1"/>
          </p:cNvSpPr>
          <p:nvPr>
            <p:ph type="dt" sz="half" idx="10"/>
          </p:nvPr>
        </p:nvSpPr>
        <p:spPr/>
        <p:txBody>
          <a:bodyPr/>
          <a:lstStyle>
            <a:lvl1pPr>
              <a:defRPr b="0" i="0"/>
            </a:lvl1pPr>
          </a:lstStyle>
          <a:p>
            <a:fld id="{8D45A7E3-6D41-CA49-9D2C-B3F16FDAFEFD}" type="datetimeFigureOut">
              <a:rPr lang="ja-JP" altLang="en-US" smtClean="0"/>
              <a:pPr/>
              <a:t>2021/12/20</a:t>
            </a:fld>
            <a:endParaRPr lang="ja-JP" altLang="en-US"/>
          </a:p>
        </p:txBody>
      </p:sp>
      <p:sp>
        <p:nvSpPr>
          <p:cNvPr id="6" name="Footer Placeholder 5"/>
          <p:cNvSpPr>
            <a:spLocks noGrp="1"/>
          </p:cNvSpPr>
          <p:nvPr>
            <p:ph type="ftr" sz="quarter" idx="11"/>
          </p:nvPr>
        </p:nvSpPr>
        <p:spPr/>
        <p:txBody>
          <a:bodyPr/>
          <a:lstStyle>
            <a:lvl1pPr>
              <a:defRPr b="0" i="0"/>
            </a:lvl1pPr>
          </a:lstStyle>
          <a:p>
            <a:endParaRPr lang="ja-JP" altLang="en-US"/>
          </a:p>
        </p:txBody>
      </p:sp>
      <p:sp>
        <p:nvSpPr>
          <p:cNvPr id="7" name="Slide Number Placeholder 6"/>
          <p:cNvSpPr>
            <a:spLocks noGrp="1"/>
          </p:cNvSpPr>
          <p:nvPr>
            <p:ph type="sldNum" sz="quarter" idx="12"/>
          </p:nvPr>
        </p:nvSpPr>
        <p:spPr/>
        <p:txBody>
          <a:bodyPr/>
          <a:lstStyle>
            <a:lvl1pPr>
              <a:defRPr b="0" i="0"/>
            </a:lvl1pPr>
          </a:lstStyle>
          <a:p>
            <a:fld id="{C1E4C416-630F-1747-B241-EFCCBC961A4C}" type="slidenum">
              <a:rPr lang="ja-JP" altLang="en-US" smtClean="0"/>
              <a:pPr/>
              <a:t>‹#›</a:t>
            </a:fld>
            <a:endParaRPr lang="ja-JP" altLang="en-US"/>
          </a:p>
        </p:txBody>
      </p:sp>
    </p:spTree>
    <p:extLst>
      <p:ext uri="{BB962C8B-B14F-4D97-AF65-F5344CB8AC3E}">
        <p14:creationId xmlns:p14="http://schemas.microsoft.com/office/powerpoint/2010/main" val="21677913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b="0" i="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b="0" i="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b="0" i="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
第 </a:t>
            </a:r>
            <a:r>
              <a:rPr lang="en-US" altLang="ja-JP" dirty="0"/>
              <a:t>2 </a:t>
            </a:r>
            <a:r>
              <a:rPr lang="ja-JP" altLang="en-US"/>
              <a:t>レベル
第 </a:t>
            </a:r>
            <a:r>
              <a:rPr lang="en-US" altLang="ja-JP" dirty="0"/>
              <a:t>3 </a:t>
            </a:r>
            <a:r>
              <a:rPr lang="ja-JP" altLang="en-US"/>
              <a:t>レベル
第 </a:t>
            </a:r>
            <a:r>
              <a:rPr lang="en-US" altLang="ja-JP" dirty="0"/>
              <a:t>4 </a:t>
            </a:r>
            <a:r>
              <a:rPr lang="ja-JP" altLang="en-US"/>
              <a:t>レベル
第 </a:t>
            </a:r>
            <a:r>
              <a:rPr lang="en-US" altLang="ja-JP" dirty="0"/>
              <a:t>5 </a:t>
            </a:r>
            <a:r>
              <a:rPr lang="ja-JP" altLang="en-US"/>
              <a:t>レベル</a:t>
            </a:r>
            <a:endParaRPr lang="en-US" dirty="0"/>
          </a:p>
        </p:txBody>
      </p:sp>
      <p:sp>
        <p:nvSpPr>
          <p:cNvPr id="5" name="Date Placeholder 4"/>
          <p:cNvSpPr>
            <a:spLocks noGrp="1"/>
          </p:cNvSpPr>
          <p:nvPr>
            <p:ph type="dt" sz="half" idx="10"/>
          </p:nvPr>
        </p:nvSpPr>
        <p:spPr/>
        <p:txBody>
          <a:bodyPr/>
          <a:lstStyle>
            <a:lvl1pPr>
              <a:defRPr b="0" i="0"/>
            </a:lvl1pPr>
          </a:lstStyle>
          <a:p>
            <a:fld id="{8D45A7E3-6D41-CA49-9D2C-B3F16FDAFEFD}" type="datetimeFigureOut">
              <a:rPr lang="ja-JP" altLang="en-US" smtClean="0"/>
              <a:pPr/>
              <a:t>2021/12/20</a:t>
            </a:fld>
            <a:endParaRPr lang="ja-JP" altLang="en-US"/>
          </a:p>
        </p:txBody>
      </p:sp>
      <p:sp>
        <p:nvSpPr>
          <p:cNvPr id="6" name="Footer Placeholder 5"/>
          <p:cNvSpPr>
            <a:spLocks noGrp="1"/>
          </p:cNvSpPr>
          <p:nvPr>
            <p:ph type="ftr" sz="quarter" idx="11"/>
          </p:nvPr>
        </p:nvSpPr>
        <p:spPr/>
        <p:txBody>
          <a:bodyPr/>
          <a:lstStyle>
            <a:lvl1pPr>
              <a:defRPr b="0" i="0"/>
            </a:lvl1pPr>
          </a:lstStyle>
          <a:p>
            <a:endParaRPr lang="ja-JP" altLang="en-US"/>
          </a:p>
        </p:txBody>
      </p:sp>
      <p:sp>
        <p:nvSpPr>
          <p:cNvPr id="7" name="Slide Number Placeholder 6"/>
          <p:cNvSpPr>
            <a:spLocks noGrp="1"/>
          </p:cNvSpPr>
          <p:nvPr>
            <p:ph type="sldNum" sz="quarter" idx="12"/>
          </p:nvPr>
        </p:nvSpPr>
        <p:spPr/>
        <p:txBody>
          <a:bodyPr/>
          <a:lstStyle>
            <a:lvl1pPr>
              <a:defRPr b="0" i="0"/>
            </a:lvl1pPr>
          </a:lstStyle>
          <a:p>
            <a:fld id="{C1E4C416-630F-1747-B241-EFCCBC961A4C}" type="slidenum">
              <a:rPr lang="ja-JP" altLang="en-US" smtClean="0"/>
              <a:pPr/>
              <a:t>‹#›</a:t>
            </a:fld>
            <a:endParaRPr lang="ja-JP" altLang="en-US"/>
          </a:p>
        </p:txBody>
      </p:sp>
    </p:spTree>
    <p:extLst>
      <p:ext uri="{BB962C8B-B14F-4D97-AF65-F5344CB8AC3E}">
        <p14:creationId xmlns:p14="http://schemas.microsoft.com/office/powerpoint/2010/main" val="25951862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ja-JP" altLang="en-US"/>
              <a:t>マスター テキストの書式設定
第 </a:t>
            </a:r>
            <a:r>
              <a:rPr lang="en-US" altLang="ja-JP" dirty="0"/>
              <a:t>2 </a:t>
            </a:r>
            <a:r>
              <a:rPr lang="ja-JP" altLang="en-US"/>
              <a:t>レベル
第 </a:t>
            </a:r>
            <a:r>
              <a:rPr lang="en-US" altLang="ja-JP" dirty="0"/>
              <a:t>3 </a:t>
            </a:r>
            <a:r>
              <a:rPr lang="ja-JP" altLang="en-US"/>
              <a:t>レベル
第 </a:t>
            </a:r>
            <a:r>
              <a:rPr lang="en-US" altLang="ja-JP" dirty="0"/>
              <a:t>4 </a:t>
            </a:r>
            <a:r>
              <a:rPr lang="ja-JP" altLang="en-US"/>
              <a:t>レベル
第 </a:t>
            </a:r>
            <a:r>
              <a:rPr lang="en-US" altLang="ja-JP" dirty="0"/>
              <a:t>5 </a:t>
            </a:r>
            <a:r>
              <a:rPr lang="ja-JP" altLang="en-US"/>
              <a:t>レベル</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b="0" i="0">
                <a:solidFill>
                  <a:schemeClr val="tx1">
                    <a:tint val="75000"/>
                  </a:schemeClr>
                </a:solidFill>
              </a:defRPr>
            </a:lvl1pPr>
          </a:lstStyle>
          <a:p>
            <a:fld id="{8D45A7E3-6D41-CA49-9D2C-B3F16FDAFEFD}" type="datetimeFigureOut">
              <a:rPr lang="ja-JP" altLang="en-US" smtClean="0"/>
              <a:pPr/>
              <a:t>2021/12/20</a:t>
            </a:fld>
            <a:endParaRPr lang="ja-JP" alt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b="0" i="0">
                <a:solidFill>
                  <a:schemeClr val="tx1">
                    <a:tint val="75000"/>
                  </a:schemeClr>
                </a:solidFill>
              </a:defRPr>
            </a:lvl1pPr>
          </a:lstStyle>
          <a:p>
            <a:endParaRPr lang="ja-JP" alt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b="0" i="0">
                <a:solidFill>
                  <a:schemeClr val="tx1">
                    <a:tint val="75000"/>
                  </a:schemeClr>
                </a:solidFill>
              </a:defRPr>
            </a:lvl1pPr>
          </a:lstStyle>
          <a:p>
            <a:fld id="{C1E4C416-630F-1747-B241-EFCCBC961A4C}" type="slidenum">
              <a:rPr lang="ja-JP" altLang="en-US" smtClean="0"/>
              <a:pPr/>
              <a:t>‹#›</a:t>
            </a:fld>
            <a:endParaRPr lang="ja-JP" altLang="en-US"/>
          </a:p>
        </p:txBody>
      </p:sp>
    </p:spTree>
    <p:extLst>
      <p:ext uri="{BB962C8B-B14F-4D97-AF65-F5344CB8AC3E}">
        <p14:creationId xmlns:p14="http://schemas.microsoft.com/office/powerpoint/2010/main" val="178496262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b="0" i="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b="0" i="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hart" Target="../charts/chart2.xml"/><Relationship Id="rId7" Type="http://schemas.openxmlformats.org/officeDocument/2006/relationships/chart" Target="../charts/chart6.xml"/><Relationship Id="rId2" Type="http://schemas.openxmlformats.org/officeDocument/2006/relationships/chart" Target="../charts/chart1.xml"/><Relationship Id="rId1" Type="http://schemas.openxmlformats.org/officeDocument/2006/relationships/slideLayout" Target="../slideLayouts/slideLayout2.xml"/><Relationship Id="rId6" Type="http://schemas.openxmlformats.org/officeDocument/2006/relationships/chart" Target="../charts/chart5.xml"/><Relationship Id="rId5" Type="http://schemas.openxmlformats.org/officeDocument/2006/relationships/chart" Target="../charts/chart4.xml"/><Relationship Id="rId4" Type="http://schemas.openxmlformats.org/officeDocument/2006/relationships/chart" Target="../charts/char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3CE0599D-2217-E64C-B78D-BFCAE7E26A04}"/>
              </a:ext>
            </a:extLst>
          </p:cNvPr>
          <p:cNvSpPr txBox="1"/>
          <p:nvPr/>
        </p:nvSpPr>
        <p:spPr>
          <a:xfrm>
            <a:off x="473529" y="1998617"/>
            <a:ext cx="5910942" cy="892552"/>
          </a:xfrm>
          <a:prstGeom prst="rect">
            <a:avLst/>
          </a:prstGeom>
          <a:noFill/>
        </p:spPr>
        <p:txBody>
          <a:bodyPr wrap="square" rtlCol="0">
            <a:spAutoFit/>
          </a:bodyPr>
          <a:lstStyle/>
          <a:p>
            <a:pPr algn="just"/>
            <a:r>
              <a:rPr lang="en-US" altLang="ja-JP" sz="1400" b="1" dirty="0">
                <a:latin typeface="Times New Roman" panose="02020603050405020304" pitchFamily="18" charset="0"/>
                <a:cs typeface="Times New Roman" panose="02020603050405020304" pitchFamily="18" charset="0"/>
              </a:rPr>
              <a:t>Estimation of dental age based on the developmental stages of permanent teeth in Japanese children and adolescents</a:t>
            </a:r>
          </a:p>
          <a:p>
            <a:pPr algn="just"/>
            <a:endParaRPr lang="en-US" altLang="ja-JP" sz="1200" dirty="0">
              <a:latin typeface="Times New Roman" panose="02020603050405020304" pitchFamily="18" charset="0"/>
              <a:cs typeface="Times New Roman" panose="02020603050405020304" pitchFamily="18" charset="0"/>
            </a:endParaRPr>
          </a:p>
          <a:p>
            <a:pPr algn="just"/>
            <a:r>
              <a:rPr lang="en-US" altLang="ja-JP" sz="1200" dirty="0" err="1">
                <a:latin typeface="Times New Roman" panose="02020603050405020304" pitchFamily="18" charset="0"/>
                <a:cs typeface="Times New Roman" panose="02020603050405020304" pitchFamily="18" charset="0"/>
              </a:rPr>
              <a:t>Katsuaki</a:t>
            </a:r>
            <a:r>
              <a:rPr lang="en-US" altLang="ja-JP" sz="1200" dirty="0">
                <a:latin typeface="Times New Roman" panose="02020603050405020304" pitchFamily="18" charset="0"/>
                <a:cs typeface="Times New Roman" panose="02020603050405020304" pitchFamily="18" charset="0"/>
              </a:rPr>
              <a:t> </a:t>
            </a:r>
            <a:r>
              <a:rPr lang="en-US" altLang="ja-JP" sz="1200" dirty="0" err="1">
                <a:latin typeface="Times New Roman" panose="02020603050405020304" pitchFamily="18" charset="0"/>
                <a:cs typeface="Times New Roman" panose="02020603050405020304" pitchFamily="18" charset="0"/>
              </a:rPr>
              <a:t>Kuremoto</a:t>
            </a:r>
            <a:r>
              <a:rPr lang="en-US" altLang="ja-JP" sz="1200" dirty="0">
                <a:latin typeface="Times New Roman" panose="02020603050405020304" pitchFamily="18" charset="0"/>
                <a:cs typeface="Times New Roman" panose="02020603050405020304" pitchFamily="18" charset="0"/>
              </a:rPr>
              <a:t>, Rena Okawa*, </a:t>
            </a:r>
            <a:r>
              <a:rPr lang="en-US" altLang="ja-JP" sz="1200" dirty="0" err="1">
                <a:latin typeface="Times New Roman" panose="02020603050405020304" pitchFamily="18" charset="0"/>
                <a:cs typeface="Times New Roman" panose="02020603050405020304" pitchFamily="18" charset="0"/>
              </a:rPr>
              <a:t>Saaya</a:t>
            </a:r>
            <a:r>
              <a:rPr lang="en-US" altLang="ja-JP" sz="1200" dirty="0">
                <a:latin typeface="Times New Roman" panose="02020603050405020304" pitchFamily="18" charset="0"/>
                <a:cs typeface="Times New Roman" panose="02020603050405020304" pitchFamily="18" charset="0"/>
              </a:rPr>
              <a:t> </a:t>
            </a:r>
            <a:r>
              <a:rPr lang="en-US" altLang="ja-JP" sz="1200" dirty="0" err="1">
                <a:latin typeface="Times New Roman" panose="02020603050405020304" pitchFamily="18" charset="0"/>
                <a:cs typeface="Times New Roman" panose="02020603050405020304" pitchFamily="18" charset="0"/>
              </a:rPr>
              <a:t>Matayoshi</a:t>
            </a:r>
            <a:r>
              <a:rPr lang="en-US" altLang="ja-JP" sz="1200" dirty="0">
                <a:latin typeface="Times New Roman" panose="02020603050405020304" pitchFamily="18" charset="0"/>
                <a:cs typeface="Times New Roman" panose="02020603050405020304" pitchFamily="18" charset="0"/>
              </a:rPr>
              <a:t>, Kazuma </a:t>
            </a:r>
            <a:r>
              <a:rPr lang="en-US" altLang="ja-JP" sz="1200" dirty="0" err="1">
                <a:latin typeface="Times New Roman" panose="02020603050405020304" pitchFamily="18" charset="0"/>
                <a:cs typeface="Times New Roman" panose="02020603050405020304" pitchFamily="18" charset="0"/>
              </a:rPr>
              <a:t>Kokomoto</a:t>
            </a:r>
            <a:r>
              <a:rPr lang="en-US" altLang="ja-JP" sz="1200" dirty="0">
                <a:latin typeface="Times New Roman" panose="02020603050405020304" pitchFamily="18" charset="0"/>
                <a:cs typeface="Times New Roman" panose="02020603050405020304" pitchFamily="18" charset="0"/>
              </a:rPr>
              <a:t>, Kazuhiko Nakano</a:t>
            </a:r>
          </a:p>
        </p:txBody>
      </p:sp>
    </p:spTree>
    <p:extLst>
      <p:ext uri="{BB962C8B-B14F-4D97-AF65-F5344CB8AC3E}">
        <p14:creationId xmlns:p14="http://schemas.microsoft.com/office/powerpoint/2010/main" val="29248373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グラフ 8">
            <a:extLst>
              <a:ext uri="{FF2B5EF4-FFF2-40B4-BE49-F238E27FC236}">
                <a16:creationId xmlns:a16="http://schemas.microsoft.com/office/drawing/2014/main" id="{E0ADFC96-7479-40C0-95A5-B9CF6607B2AB}"/>
              </a:ext>
            </a:extLst>
          </p:cNvPr>
          <p:cNvGraphicFramePr>
            <a:graphicFrameLocks/>
          </p:cNvGraphicFramePr>
          <p:nvPr>
            <p:extLst>
              <p:ext uri="{D42A27DB-BD31-4B8C-83A1-F6EECF244321}">
                <p14:modId xmlns:p14="http://schemas.microsoft.com/office/powerpoint/2010/main" val="3663664630"/>
              </p:ext>
            </p:extLst>
          </p:nvPr>
        </p:nvGraphicFramePr>
        <p:xfrm>
          <a:off x="438231" y="817491"/>
          <a:ext cx="2990769" cy="21600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0" name="グラフ 9">
            <a:extLst>
              <a:ext uri="{FF2B5EF4-FFF2-40B4-BE49-F238E27FC236}">
                <a16:creationId xmlns:a16="http://schemas.microsoft.com/office/drawing/2014/main" id="{6C6E4668-0D6A-47A7-AC1E-0F87F96723A4}"/>
              </a:ext>
            </a:extLst>
          </p:cNvPr>
          <p:cNvGraphicFramePr>
            <a:graphicFrameLocks/>
          </p:cNvGraphicFramePr>
          <p:nvPr>
            <p:extLst>
              <p:ext uri="{D42A27DB-BD31-4B8C-83A1-F6EECF244321}">
                <p14:modId xmlns:p14="http://schemas.microsoft.com/office/powerpoint/2010/main" val="2467981265"/>
              </p:ext>
            </p:extLst>
          </p:nvPr>
        </p:nvGraphicFramePr>
        <p:xfrm>
          <a:off x="3429000" y="817491"/>
          <a:ext cx="2990769" cy="2160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グラフ 10">
            <a:extLst>
              <a:ext uri="{FF2B5EF4-FFF2-40B4-BE49-F238E27FC236}">
                <a16:creationId xmlns:a16="http://schemas.microsoft.com/office/drawing/2014/main" id="{1594BEC7-3F48-45AE-A0DF-E30FB175CEE1}"/>
              </a:ext>
            </a:extLst>
          </p:cNvPr>
          <p:cNvGraphicFramePr>
            <a:graphicFrameLocks/>
          </p:cNvGraphicFramePr>
          <p:nvPr>
            <p:extLst>
              <p:ext uri="{D42A27DB-BD31-4B8C-83A1-F6EECF244321}">
                <p14:modId xmlns:p14="http://schemas.microsoft.com/office/powerpoint/2010/main" val="3950049351"/>
              </p:ext>
            </p:extLst>
          </p:nvPr>
        </p:nvGraphicFramePr>
        <p:xfrm>
          <a:off x="438231" y="2977491"/>
          <a:ext cx="2990769" cy="21600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2" name="グラフ 11">
            <a:extLst>
              <a:ext uri="{FF2B5EF4-FFF2-40B4-BE49-F238E27FC236}">
                <a16:creationId xmlns:a16="http://schemas.microsoft.com/office/drawing/2014/main" id="{0A8B4A4E-B663-4A21-B7C0-CC72DB7C9FC3}"/>
              </a:ext>
            </a:extLst>
          </p:cNvPr>
          <p:cNvGraphicFramePr>
            <a:graphicFrameLocks/>
          </p:cNvGraphicFramePr>
          <p:nvPr>
            <p:extLst>
              <p:ext uri="{D42A27DB-BD31-4B8C-83A1-F6EECF244321}">
                <p14:modId xmlns:p14="http://schemas.microsoft.com/office/powerpoint/2010/main" val="2662252228"/>
              </p:ext>
            </p:extLst>
          </p:nvPr>
        </p:nvGraphicFramePr>
        <p:xfrm>
          <a:off x="3429000" y="2977491"/>
          <a:ext cx="2990769" cy="21600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3" name="グラフ 12">
            <a:extLst>
              <a:ext uri="{FF2B5EF4-FFF2-40B4-BE49-F238E27FC236}">
                <a16:creationId xmlns:a16="http://schemas.microsoft.com/office/drawing/2014/main" id="{80342130-6F97-43CB-8AFE-A9AB5A46ECEC}"/>
              </a:ext>
            </a:extLst>
          </p:cNvPr>
          <p:cNvGraphicFramePr>
            <a:graphicFrameLocks/>
          </p:cNvGraphicFramePr>
          <p:nvPr>
            <p:extLst>
              <p:ext uri="{D42A27DB-BD31-4B8C-83A1-F6EECF244321}">
                <p14:modId xmlns:p14="http://schemas.microsoft.com/office/powerpoint/2010/main" val="3135062592"/>
              </p:ext>
            </p:extLst>
          </p:nvPr>
        </p:nvGraphicFramePr>
        <p:xfrm>
          <a:off x="438231" y="5137491"/>
          <a:ext cx="2990769" cy="21600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4" name="グラフ 13">
            <a:extLst>
              <a:ext uri="{FF2B5EF4-FFF2-40B4-BE49-F238E27FC236}">
                <a16:creationId xmlns:a16="http://schemas.microsoft.com/office/drawing/2014/main" id="{2A992930-6D47-413B-A965-DF76AFD09EA6}"/>
              </a:ext>
            </a:extLst>
          </p:cNvPr>
          <p:cNvGraphicFramePr>
            <a:graphicFrameLocks/>
          </p:cNvGraphicFramePr>
          <p:nvPr>
            <p:extLst>
              <p:ext uri="{D42A27DB-BD31-4B8C-83A1-F6EECF244321}">
                <p14:modId xmlns:p14="http://schemas.microsoft.com/office/powerpoint/2010/main" val="4101566960"/>
              </p:ext>
            </p:extLst>
          </p:nvPr>
        </p:nvGraphicFramePr>
        <p:xfrm>
          <a:off x="3429000" y="5137491"/>
          <a:ext cx="2990769" cy="2160000"/>
        </p:xfrm>
        <a:graphic>
          <a:graphicData uri="http://schemas.openxmlformats.org/drawingml/2006/chart">
            <c:chart xmlns:c="http://schemas.openxmlformats.org/drawingml/2006/chart" xmlns:r="http://schemas.openxmlformats.org/officeDocument/2006/relationships" r:id="rId7"/>
          </a:graphicData>
        </a:graphic>
      </p:graphicFrame>
      <p:sp>
        <p:nvSpPr>
          <p:cNvPr id="15" name="テキスト ボックス 14">
            <a:extLst>
              <a:ext uri="{FF2B5EF4-FFF2-40B4-BE49-F238E27FC236}">
                <a16:creationId xmlns:a16="http://schemas.microsoft.com/office/drawing/2014/main" id="{21460253-79B9-40F2-B216-0DB23ED41B99}"/>
              </a:ext>
            </a:extLst>
          </p:cNvPr>
          <p:cNvSpPr txBox="1"/>
          <p:nvPr/>
        </p:nvSpPr>
        <p:spPr>
          <a:xfrm>
            <a:off x="360486" y="899900"/>
            <a:ext cx="575017" cy="248530"/>
          </a:xfrm>
          <a:prstGeom prst="rect">
            <a:avLst/>
          </a:prstGeom>
          <a:noFill/>
        </p:spPr>
        <p:txBody>
          <a:bodyPr wrap="square" rtlCol="0">
            <a:spAutoFit/>
          </a:bodyPr>
          <a:lstStyle/>
          <a:p>
            <a:r>
              <a:rPr lang="ja-JP" altLang="en-US" sz="1015" dirty="0">
                <a:solidFill>
                  <a:schemeClr val="tx1">
                    <a:lumMod val="65000"/>
                    <a:lumOff val="35000"/>
                  </a:schemeClr>
                </a:solidFill>
                <a:ea typeface="+mj-ea"/>
              </a:rPr>
              <a:t>（</a:t>
            </a:r>
            <a:r>
              <a:rPr lang="en-US" altLang="ja-JP" sz="1015" dirty="0">
                <a:solidFill>
                  <a:schemeClr val="tx1">
                    <a:lumMod val="65000"/>
                    <a:lumOff val="35000"/>
                  </a:schemeClr>
                </a:solidFill>
                <a:ea typeface="+mj-ea"/>
              </a:rPr>
              <a:t>%</a:t>
            </a:r>
            <a:r>
              <a:rPr lang="ja-JP" altLang="en-US" sz="1015" dirty="0">
                <a:solidFill>
                  <a:schemeClr val="tx1">
                    <a:lumMod val="65000"/>
                    <a:lumOff val="35000"/>
                  </a:schemeClr>
                </a:solidFill>
                <a:ea typeface="+mj-ea"/>
              </a:rPr>
              <a:t>）</a:t>
            </a:r>
          </a:p>
        </p:txBody>
      </p:sp>
      <p:sp>
        <p:nvSpPr>
          <p:cNvPr id="16" name="テキスト ボックス 15">
            <a:extLst>
              <a:ext uri="{FF2B5EF4-FFF2-40B4-BE49-F238E27FC236}">
                <a16:creationId xmlns:a16="http://schemas.microsoft.com/office/drawing/2014/main" id="{9D1D98F0-46A0-4E08-8B95-F3CF64D2CC1D}"/>
              </a:ext>
            </a:extLst>
          </p:cNvPr>
          <p:cNvSpPr txBox="1"/>
          <p:nvPr/>
        </p:nvSpPr>
        <p:spPr>
          <a:xfrm>
            <a:off x="3349871" y="899900"/>
            <a:ext cx="575017" cy="248530"/>
          </a:xfrm>
          <a:prstGeom prst="rect">
            <a:avLst/>
          </a:prstGeom>
          <a:noFill/>
        </p:spPr>
        <p:txBody>
          <a:bodyPr wrap="square" rtlCol="0">
            <a:spAutoFit/>
          </a:bodyPr>
          <a:lstStyle/>
          <a:p>
            <a:r>
              <a:rPr lang="ja-JP" altLang="en-US" sz="1015" dirty="0">
                <a:solidFill>
                  <a:schemeClr val="tx1">
                    <a:lumMod val="65000"/>
                    <a:lumOff val="35000"/>
                  </a:schemeClr>
                </a:solidFill>
                <a:ea typeface="+mj-ea"/>
              </a:rPr>
              <a:t>（</a:t>
            </a:r>
            <a:r>
              <a:rPr lang="en-US" altLang="ja-JP" sz="1015" dirty="0">
                <a:solidFill>
                  <a:schemeClr val="tx1">
                    <a:lumMod val="65000"/>
                    <a:lumOff val="35000"/>
                  </a:schemeClr>
                </a:solidFill>
                <a:ea typeface="+mj-ea"/>
              </a:rPr>
              <a:t>%</a:t>
            </a:r>
            <a:r>
              <a:rPr lang="ja-JP" altLang="en-US" sz="1015" dirty="0">
                <a:solidFill>
                  <a:schemeClr val="tx1">
                    <a:lumMod val="65000"/>
                    <a:lumOff val="35000"/>
                  </a:schemeClr>
                </a:solidFill>
                <a:ea typeface="+mj-ea"/>
              </a:rPr>
              <a:t>）</a:t>
            </a:r>
          </a:p>
        </p:txBody>
      </p:sp>
      <p:sp>
        <p:nvSpPr>
          <p:cNvPr id="17" name="テキスト ボックス 16">
            <a:extLst>
              <a:ext uri="{FF2B5EF4-FFF2-40B4-BE49-F238E27FC236}">
                <a16:creationId xmlns:a16="http://schemas.microsoft.com/office/drawing/2014/main" id="{2BB214A6-65D1-4446-8064-66759A360C34}"/>
              </a:ext>
            </a:extLst>
          </p:cNvPr>
          <p:cNvSpPr txBox="1"/>
          <p:nvPr/>
        </p:nvSpPr>
        <p:spPr>
          <a:xfrm>
            <a:off x="360486" y="3062985"/>
            <a:ext cx="575017" cy="248530"/>
          </a:xfrm>
          <a:prstGeom prst="rect">
            <a:avLst/>
          </a:prstGeom>
          <a:noFill/>
        </p:spPr>
        <p:txBody>
          <a:bodyPr wrap="square" rtlCol="0">
            <a:spAutoFit/>
          </a:bodyPr>
          <a:lstStyle/>
          <a:p>
            <a:r>
              <a:rPr lang="ja-JP" altLang="en-US" sz="1015" dirty="0">
                <a:solidFill>
                  <a:schemeClr val="tx1">
                    <a:lumMod val="65000"/>
                    <a:lumOff val="35000"/>
                  </a:schemeClr>
                </a:solidFill>
                <a:ea typeface="+mj-ea"/>
              </a:rPr>
              <a:t>（</a:t>
            </a:r>
            <a:r>
              <a:rPr lang="en-US" altLang="ja-JP" sz="1015" dirty="0">
                <a:solidFill>
                  <a:schemeClr val="tx1">
                    <a:lumMod val="65000"/>
                    <a:lumOff val="35000"/>
                  </a:schemeClr>
                </a:solidFill>
                <a:ea typeface="+mj-ea"/>
              </a:rPr>
              <a:t>%</a:t>
            </a:r>
            <a:r>
              <a:rPr lang="ja-JP" altLang="en-US" sz="1015" dirty="0">
                <a:solidFill>
                  <a:schemeClr val="tx1">
                    <a:lumMod val="65000"/>
                    <a:lumOff val="35000"/>
                  </a:schemeClr>
                </a:solidFill>
                <a:ea typeface="+mj-ea"/>
              </a:rPr>
              <a:t>）</a:t>
            </a:r>
          </a:p>
        </p:txBody>
      </p:sp>
      <p:sp>
        <p:nvSpPr>
          <p:cNvPr id="18" name="テキスト ボックス 17">
            <a:extLst>
              <a:ext uri="{FF2B5EF4-FFF2-40B4-BE49-F238E27FC236}">
                <a16:creationId xmlns:a16="http://schemas.microsoft.com/office/drawing/2014/main" id="{1871A98F-6C67-40D7-A0AC-1BEC612162FF}"/>
              </a:ext>
            </a:extLst>
          </p:cNvPr>
          <p:cNvSpPr txBox="1"/>
          <p:nvPr/>
        </p:nvSpPr>
        <p:spPr>
          <a:xfrm>
            <a:off x="3349871" y="3062985"/>
            <a:ext cx="575017" cy="248530"/>
          </a:xfrm>
          <a:prstGeom prst="rect">
            <a:avLst/>
          </a:prstGeom>
          <a:noFill/>
        </p:spPr>
        <p:txBody>
          <a:bodyPr wrap="square" rtlCol="0">
            <a:spAutoFit/>
          </a:bodyPr>
          <a:lstStyle/>
          <a:p>
            <a:r>
              <a:rPr lang="ja-JP" altLang="en-US" sz="1015" dirty="0">
                <a:solidFill>
                  <a:schemeClr val="tx1">
                    <a:lumMod val="65000"/>
                    <a:lumOff val="35000"/>
                  </a:schemeClr>
                </a:solidFill>
                <a:ea typeface="+mj-ea"/>
              </a:rPr>
              <a:t>（</a:t>
            </a:r>
            <a:r>
              <a:rPr lang="en-US" altLang="ja-JP" sz="1015" dirty="0">
                <a:solidFill>
                  <a:schemeClr val="tx1">
                    <a:lumMod val="65000"/>
                    <a:lumOff val="35000"/>
                  </a:schemeClr>
                </a:solidFill>
                <a:ea typeface="+mj-ea"/>
              </a:rPr>
              <a:t>%</a:t>
            </a:r>
            <a:r>
              <a:rPr lang="ja-JP" altLang="en-US" sz="1015" dirty="0">
                <a:solidFill>
                  <a:schemeClr val="tx1">
                    <a:lumMod val="65000"/>
                    <a:lumOff val="35000"/>
                  </a:schemeClr>
                </a:solidFill>
                <a:ea typeface="+mj-ea"/>
              </a:rPr>
              <a:t>）</a:t>
            </a:r>
          </a:p>
        </p:txBody>
      </p:sp>
      <p:sp>
        <p:nvSpPr>
          <p:cNvPr id="19" name="テキスト ボックス 18">
            <a:extLst>
              <a:ext uri="{FF2B5EF4-FFF2-40B4-BE49-F238E27FC236}">
                <a16:creationId xmlns:a16="http://schemas.microsoft.com/office/drawing/2014/main" id="{3F2D5FEA-5F09-4CAD-B789-5E5775CC60FE}"/>
              </a:ext>
            </a:extLst>
          </p:cNvPr>
          <p:cNvSpPr txBox="1"/>
          <p:nvPr/>
        </p:nvSpPr>
        <p:spPr>
          <a:xfrm>
            <a:off x="360486" y="5222041"/>
            <a:ext cx="575017" cy="248530"/>
          </a:xfrm>
          <a:prstGeom prst="rect">
            <a:avLst/>
          </a:prstGeom>
          <a:noFill/>
        </p:spPr>
        <p:txBody>
          <a:bodyPr wrap="square" rtlCol="0">
            <a:spAutoFit/>
          </a:bodyPr>
          <a:lstStyle/>
          <a:p>
            <a:r>
              <a:rPr lang="ja-JP" altLang="en-US" sz="1015" dirty="0">
                <a:solidFill>
                  <a:schemeClr val="tx1">
                    <a:lumMod val="65000"/>
                    <a:lumOff val="35000"/>
                  </a:schemeClr>
                </a:solidFill>
                <a:ea typeface="+mj-ea"/>
              </a:rPr>
              <a:t>（</a:t>
            </a:r>
            <a:r>
              <a:rPr lang="en-US" altLang="ja-JP" sz="1015" dirty="0">
                <a:solidFill>
                  <a:schemeClr val="tx1">
                    <a:lumMod val="65000"/>
                    <a:lumOff val="35000"/>
                  </a:schemeClr>
                </a:solidFill>
                <a:ea typeface="+mj-ea"/>
              </a:rPr>
              <a:t>%</a:t>
            </a:r>
            <a:r>
              <a:rPr lang="ja-JP" altLang="en-US" sz="1015" dirty="0">
                <a:solidFill>
                  <a:schemeClr val="tx1">
                    <a:lumMod val="65000"/>
                    <a:lumOff val="35000"/>
                  </a:schemeClr>
                </a:solidFill>
                <a:ea typeface="+mj-ea"/>
              </a:rPr>
              <a:t>）</a:t>
            </a:r>
          </a:p>
        </p:txBody>
      </p:sp>
      <p:sp>
        <p:nvSpPr>
          <p:cNvPr id="20" name="テキスト ボックス 19">
            <a:extLst>
              <a:ext uri="{FF2B5EF4-FFF2-40B4-BE49-F238E27FC236}">
                <a16:creationId xmlns:a16="http://schemas.microsoft.com/office/drawing/2014/main" id="{30F58F8E-E6BB-4425-B8C5-75422DE38F09}"/>
              </a:ext>
            </a:extLst>
          </p:cNvPr>
          <p:cNvSpPr txBox="1"/>
          <p:nvPr/>
        </p:nvSpPr>
        <p:spPr>
          <a:xfrm>
            <a:off x="3349871" y="5222041"/>
            <a:ext cx="575017" cy="248530"/>
          </a:xfrm>
          <a:prstGeom prst="rect">
            <a:avLst/>
          </a:prstGeom>
          <a:noFill/>
        </p:spPr>
        <p:txBody>
          <a:bodyPr wrap="square" rtlCol="0">
            <a:spAutoFit/>
          </a:bodyPr>
          <a:lstStyle/>
          <a:p>
            <a:r>
              <a:rPr lang="ja-JP" altLang="en-US" sz="1015" dirty="0">
                <a:solidFill>
                  <a:schemeClr val="tx1">
                    <a:lumMod val="65000"/>
                    <a:lumOff val="35000"/>
                  </a:schemeClr>
                </a:solidFill>
                <a:ea typeface="+mj-ea"/>
              </a:rPr>
              <a:t>（</a:t>
            </a:r>
            <a:r>
              <a:rPr lang="en-US" altLang="ja-JP" sz="1015" dirty="0">
                <a:solidFill>
                  <a:schemeClr val="tx1">
                    <a:lumMod val="65000"/>
                    <a:lumOff val="35000"/>
                  </a:schemeClr>
                </a:solidFill>
                <a:ea typeface="+mj-ea"/>
              </a:rPr>
              <a:t>%</a:t>
            </a:r>
            <a:r>
              <a:rPr lang="ja-JP" altLang="en-US" sz="1015" dirty="0">
                <a:solidFill>
                  <a:schemeClr val="tx1">
                    <a:lumMod val="65000"/>
                    <a:lumOff val="35000"/>
                  </a:schemeClr>
                </a:solidFill>
                <a:ea typeface="+mj-ea"/>
              </a:rPr>
              <a:t>）</a:t>
            </a:r>
          </a:p>
        </p:txBody>
      </p:sp>
      <p:sp>
        <p:nvSpPr>
          <p:cNvPr id="21" name="正方形/長方形 20">
            <a:extLst>
              <a:ext uri="{FF2B5EF4-FFF2-40B4-BE49-F238E27FC236}">
                <a16:creationId xmlns:a16="http://schemas.microsoft.com/office/drawing/2014/main" id="{97128F2B-7D5E-423B-93FB-DAB9D0D055C7}"/>
              </a:ext>
            </a:extLst>
          </p:cNvPr>
          <p:cNvSpPr/>
          <p:nvPr/>
        </p:nvSpPr>
        <p:spPr>
          <a:xfrm>
            <a:off x="58782" y="7700714"/>
            <a:ext cx="6740435" cy="1046440"/>
          </a:xfrm>
          <a:prstGeom prst="rect">
            <a:avLst/>
          </a:prstGeom>
        </p:spPr>
        <p:txBody>
          <a:bodyPr wrap="square">
            <a:spAutoFit/>
          </a:bodyPr>
          <a:lstStyle/>
          <a:p>
            <a:pPr algn="ctr"/>
            <a:r>
              <a:rPr lang="en-US" altLang="ja-JP" sz="1400" dirty="0">
                <a:latin typeface="Times New Roman" panose="02020603050405020304" pitchFamily="18" charset="0"/>
                <a:cs typeface="Times New Roman" panose="02020603050405020304" pitchFamily="18" charset="0"/>
              </a:rPr>
              <a:t>Supplemental Figure 3</a:t>
            </a:r>
          </a:p>
          <a:p>
            <a:pPr algn="just"/>
            <a:r>
              <a:rPr lang="en-US" altLang="ja-JP" sz="1200" dirty="0">
                <a:latin typeface="Times New Roman" panose="02020603050405020304" pitchFamily="18" charset="0"/>
                <a:cs typeface="Times New Roman" panose="02020603050405020304" pitchFamily="18" charset="0"/>
              </a:rPr>
              <a:t>Cumulative frequency distribution of </a:t>
            </a:r>
            <a:r>
              <a:rPr lang="en-US" altLang="ja-JP" sz="1200" dirty="0" err="1">
                <a:latin typeface="Times New Roman" panose="02020603050405020304" pitchFamily="18" charset="0"/>
                <a:cs typeface="Times New Roman" panose="02020603050405020304" pitchFamily="18" charset="0"/>
              </a:rPr>
              <a:t>Crc</a:t>
            </a:r>
            <a:r>
              <a:rPr lang="en-US" altLang="ja-JP" sz="1200" dirty="0">
                <a:latin typeface="Times New Roman" panose="02020603050405020304" pitchFamily="18" charset="0"/>
                <a:cs typeface="Times New Roman" panose="02020603050405020304" pitchFamily="18" charset="0"/>
              </a:rPr>
              <a:t> and </a:t>
            </a:r>
            <a:r>
              <a:rPr lang="en-US" altLang="ja-JP" sz="1200" dirty="0" err="1">
                <a:latin typeface="Times New Roman" panose="02020603050405020304" pitchFamily="18" charset="0"/>
                <a:cs typeface="Times New Roman" panose="02020603050405020304" pitchFamily="18" charset="0"/>
              </a:rPr>
              <a:t>Rc</a:t>
            </a:r>
            <a:r>
              <a:rPr lang="en-US" altLang="ja-JP" sz="1200" dirty="0">
                <a:latin typeface="Times New Roman" panose="02020603050405020304" pitchFamily="18" charset="0"/>
                <a:cs typeface="Times New Roman" panose="02020603050405020304" pitchFamily="18" charset="0"/>
              </a:rPr>
              <a:t> in molars. The </a:t>
            </a:r>
            <a:r>
              <a:rPr lang="en-US" altLang="ja-JP" sz="1200" dirty="0" err="1">
                <a:latin typeface="Times New Roman" panose="02020603050405020304" pitchFamily="18" charset="0"/>
                <a:cs typeface="Times New Roman" panose="02020603050405020304" pitchFamily="18" charset="0"/>
              </a:rPr>
              <a:t>Crc</a:t>
            </a:r>
            <a:r>
              <a:rPr lang="en-US" altLang="ja-JP" sz="1200" dirty="0">
                <a:latin typeface="Times New Roman" panose="02020603050405020304" pitchFamily="18" charset="0"/>
                <a:cs typeface="Times New Roman" panose="02020603050405020304" pitchFamily="18" charset="0"/>
              </a:rPr>
              <a:t> of the lower first molar showed positive skewness in both sexes, but the curves of the upper first molar and the upper and lower second molars were very close to normal. The </a:t>
            </a:r>
            <a:r>
              <a:rPr lang="en-US" altLang="ja-JP" sz="1200" dirty="0" err="1">
                <a:latin typeface="Times New Roman" panose="02020603050405020304" pitchFamily="18" charset="0"/>
                <a:cs typeface="Times New Roman" panose="02020603050405020304" pitchFamily="18" charset="0"/>
              </a:rPr>
              <a:t>Rc</a:t>
            </a:r>
            <a:r>
              <a:rPr lang="en-US" altLang="ja-JP" sz="1200" dirty="0">
                <a:latin typeface="Times New Roman" panose="02020603050405020304" pitchFamily="18" charset="0"/>
                <a:cs typeface="Times New Roman" panose="02020603050405020304" pitchFamily="18" charset="0"/>
              </a:rPr>
              <a:t> of the third molar showed negative skewness in both sexes, indicating that the </a:t>
            </a:r>
            <a:r>
              <a:rPr lang="en-US" altLang="ja-JP" sz="1200" dirty="0" err="1">
                <a:latin typeface="Times New Roman" panose="02020603050405020304" pitchFamily="18" charset="0"/>
                <a:cs typeface="Times New Roman" panose="02020603050405020304" pitchFamily="18" charset="0"/>
              </a:rPr>
              <a:t>Crc</a:t>
            </a:r>
            <a:r>
              <a:rPr lang="en-US" altLang="ja-JP" sz="1200" dirty="0">
                <a:latin typeface="Times New Roman" panose="02020603050405020304" pitchFamily="18" charset="0"/>
                <a:cs typeface="Times New Roman" panose="02020603050405020304" pitchFamily="18" charset="0"/>
              </a:rPr>
              <a:t> scatter was large for both sexes.</a:t>
            </a:r>
            <a:r>
              <a:rPr lang="ja-JP" altLang="ja-JP" sz="1200">
                <a:latin typeface="Times New Roman" panose="02020603050405020304" pitchFamily="18" charset="0"/>
                <a:cs typeface="Times New Roman" panose="02020603050405020304" pitchFamily="18" charset="0"/>
              </a:rPr>
              <a:t> </a:t>
            </a:r>
            <a:endParaRPr lang="en-US" altLang="ja-JP"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37202224"/>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ln w="19050">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21290</TotalTime>
  <Words>145</Words>
  <Application>Microsoft Macintosh PowerPoint</Application>
  <PresentationFormat>画面に合わせる (4:3)</PresentationFormat>
  <Paragraphs>23</Paragraphs>
  <Slides>2</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vt:i4>
      </vt:variant>
    </vt:vector>
  </HeadingPairs>
  <TitlesOfParts>
    <vt:vector size="7" baseType="lpstr">
      <vt:lpstr>游ゴシック</vt:lpstr>
      <vt:lpstr>Arial</vt:lpstr>
      <vt:lpstr>Arial Black</vt:lpstr>
      <vt:lpstr>Times New Roman</vt:lpstr>
      <vt:lpstr>Office テーマ</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Microsoft Office ユーザー</dc:creator>
  <cp:lastModifiedBy>大川　玲奈</cp:lastModifiedBy>
  <cp:revision>862</cp:revision>
  <cp:lastPrinted>2020-12-21T09:02:59Z</cp:lastPrinted>
  <dcterms:created xsi:type="dcterms:W3CDTF">2019-09-30T01:21:37Z</dcterms:created>
  <dcterms:modified xsi:type="dcterms:W3CDTF">2021-12-20T00:02:41Z</dcterms:modified>
</cp:coreProperties>
</file>