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9144000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8"/>
  </p:normalViewPr>
  <p:slideViewPr>
    <p:cSldViewPr snapToGrid="0" snapToObjects="1">
      <p:cViewPr varScale="1">
        <p:scale>
          <a:sx n="49" d="100"/>
          <a:sy n="49" d="100"/>
        </p:scale>
        <p:origin x="1312" y="36"/>
      </p:cViewPr>
      <p:guideLst>
        <p:guide orient="horz" pos="288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862A86-2BE8-4774-9955-4B8B58553648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2F990-6917-403A-8D96-634552454C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5119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Reactivity (%OD) in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iELISA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using N-formyl-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perosamine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S-LPS (wild-type) (Panel A) or 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N-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acetyl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perosamine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S-LPS from a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wbdR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ΔwbkC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 (Panel B) and 46 sera from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melitensis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culture positive (C+) sheep, 78 brucellosis-free (BF) sheep and rams immunized with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 1::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wbdR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ΔwbkC</a:t>
            </a:r>
            <a:r>
              <a:rPr lang="es-E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AADB9-8742-4782-8ADC-D15F2F3203E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203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840569"/>
            <a:ext cx="10363200" cy="196003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5181600"/>
            <a:ext cx="85344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52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9181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399" y="488951"/>
            <a:ext cx="2057401" cy="10401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1" y="488951"/>
            <a:ext cx="5969001" cy="104013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1671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0887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5875867"/>
            <a:ext cx="103632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3875619"/>
            <a:ext cx="103632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2316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1" y="2844801"/>
            <a:ext cx="4013200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73601" y="2844801"/>
            <a:ext cx="4013200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367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1" y="2046817"/>
            <a:ext cx="5386917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1" y="2899833"/>
            <a:ext cx="5386917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2046817"/>
            <a:ext cx="5389033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899833"/>
            <a:ext cx="5389033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0803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029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5572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364067"/>
            <a:ext cx="4011084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364068"/>
            <a:ext cx="6815668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913468"/>
            <a:ext cx="4011084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741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6400801"/>
            <a:ext cx="73152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817033"/>
            <a:ext cx="7315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7156452"/>
            <a:ext cx="73152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7407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2133602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8475135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11BB0-F63D-EB40-9444-D8C2DDB9E831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8475135"/>
            <a:ext cx="3860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8475135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23A02-30EF-6246-A2D4-102EC41BBF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708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/>
          <p:cNvGrpSpPr/>
          <p:nvPr/>
        </p:nvGrpSpPr>
        <p:grpSpPr>
          <a:xfrm>
            <a:off x="422426" y="1264230"/>
            <a:ext cx="11435144" cy="5910229"/>
            <a:chOff x="50038" y="-53777"/>
            <a:chExt cx="11933859" cy="6028315"/>
          </a:xfrm>
        </p:grpSpPr>
        <p:grpSp>
          <p:nvGrpSpPr>
            <p:cNvPr id="2" name="Grupo 1"/>
            <p:cNvGrpSpPr/>
            <p:nvPr/>
          </p:nvGrpSpPr>
          <p:grpSpPr>
            <a:xfrm>
              <a:off x="50038" y="-53777"/>
              <a:ext cx="11933859" cy="4947301"/>
              <a:chOff x="-5704502" y="731338"/>
              <a:chExt cx="11933859" cy="4947301"/>
            </a:xfrm>
          </p:grpSpPr>
          <p:sp>
            <p:nvSpPr>
              <p:cNvPr id="5" name="CuadroTexto 4"/>
              <p:cNvSpPr txBox="1"/>
              <p:nvPr/>
            </p:nvSpPr>
            <p:spPr>
              <a:xfrm>
                <a:off x="1755743" y="731338"/>
                <a:ext cx="2981081" cy="345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</a:t>
                </a:r>
                <a:r>
                  <a:rPr lang="es-ES" sz="16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wbdR</a:t>
                </a:r>
                <a:r>
                  <a:rPr lang="el-GR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s-ES" sz="16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wbkC</a:t>
                </a:r>
                <a:r>
                  <a:rPr lang="es-E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S-</a:t>
                </a:r>
                <a:r>
                  <a:rPr lang="es-E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LPS</a:t>
                </a:r>
                <a:endParaRPr lang="es-E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" name="Rectangle 27"/>
              <p:cNvSpPr>
                <a:spLocks noChangeArrowheads="1"/>
              </p:cNvSpPr>
              <p:nvPr/>
            </p:nvSpPr>
            <p:spPr bwMode="auto">
              <a:xfrm rot="16200000">
                <a:off x="-5866241" y="3275693"/>
                <a:ext cx="580437" cy="256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514350"/>
                <a:r>
                  <a:rPr lang="es-ES" altLang="es-E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O.D</a:t>
                </a:r>
                <a:endParaRPr lang="es-ES" alt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50" name="Grupo 749"/>
              <p:cNvGrpSpPr/>
              <p:nvPr/>
            </p:nvGrpSpPr>
            <p:grpSpPr>
              <a:xfrm>
                <a:off x="259226" y="1227065"/>
                <a:ext cx="5970131" cy="4451574"/>
                <a:chOff x="66332" y="1249029"/>
                <a:chExt cx="5970131" cy="4451574"/>
              </a:xfrm>
            </p:grpSpPr>
            <p:sp>
              <p:nvSpPr>
                <p:cNvPr id="124" name="Rectangle 6"/>
                <p:cNvSpPr>
                  <a:spLocks noChangeArrowheads="1"/>
                </p:cNvSpPr>
                <p:nvPr/>
              </p:nvSpPr>
              <p:spPr bwMode="auto">
                <a:xfrm>
                  <a:off x="336208" y="5059061"/>
                  <a:ext cx="107066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" name="Rectangle 7"/>
                <p:cNvSpPr>
                  <a:spLocks noChangeArrowheads="1"/>
                </p:cNvSpPr>
                <p:nvPr/>
              </p:nvSpPr>
              <p:spPr bwMode="auto">
                <a:xfrm>
                  <a:off x="201269" y="4485973"/>
                  <a:ext cx="214133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" name="Rectangle 8"/>
                <p:cNvSpPr>
                  <a:spLocks noChangeArrowheads="1"/>
                </p:cNvSpPr>
                <p:nvPr/>
              </p:nvSpPr>
              <p:spPr bwMode="auto">
                <a:xfrm>
                  <a:off x="201269" y="3903360"/>
                  <a:ext cx="214133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" name="Rectangle 9"/>
                <p:cNvSpPr>
                  <a:spLocks noChangeArrowheads="1"/>
                </p:cNvSpPr>
                <p:nvPr/>
              </p:nvSpPr>
              <p:spPr bwMode="auto">
                <a:xfrm>
                  <a:off x="201269" y="3328687"/>
                  <a:ext cx="214133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</a:t>
                  </a:r>
                  <a:endParaRPr lang="es-ES" altLang="es-ES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" name="Rectangle 10"/>
                <p:cNvSpPr>
                  <a:spLocks noChangeArrowheads="1"/>
                </p:cNvSpPr>
                <p:nvPr/>
              </p:nvSpPr>
              <p:spPr bwMode="auto">
                <a:xfrm>
                  <a:off x="201269" y="2755599"/>
                  <a:ext cx="214133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80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9" name="Rectangle 11"/>
                <p:cNvSpPr>
                  <a:spLocks noChangeArrowheads="1"/>
                </p:cNvSpPr>
                <p:nvPr/>
              </p:nvSpPr>
              <p:spPr bwMode="auto">
                <a:xfrm>
                  <a:off x="66332" y="2172986"/>
                  <a:ext cx="321200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100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0" name="Rectangle 12"/>
                <p:cNvSpPr>
                  <a:spLocks noChangeArrowheads="1"/>
                </p:cNvSpPr>
                <p:nvPr/>
              </p:nvSpPr>
              <p:spPr bwMode="auto">
                <a:xfrm>
                  <a:off x="66332" y="1599898"/>
                  <a:ext cx="321200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120</a:t>
                  </a:r>
                  <a:endParaRPr lang="es-ES" altLang="es-ES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1" name="Line 13"/>
                <p:cNvSpPr>
                  <a:spLocks noChangeShapeType="1"/>
                </p:cNvSpPr>
                <p:nvPr/>
              </p:nvSpPr>
              <p:spPr bwMode="auto">
                <a:xfrm>
                  <a:off x="550519" y="1723724"/>
                  <a:ext cx="101600" cy="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2" name="Line 14"/>
                <p:cNvSpPr>
                  <a:spLocks noChangeShapeType="1"/>
                </p:cNvSpPr>
                <p:nvPr/>
              </p:nvSpPr>
              <p:spPr bwMode="auto">
                <a:xfrm>
                  <a:off x="550519" y="2296811"/>
                  <a:ext cx="101600" cy="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3" name="Line 15"/>
                <p:cNvSpPr>
                  <a:spLocks noChangeShapeType="1"/>
                </p:cNvSpPr>
                <p:nvPr/>
              </p:nvSpPr>
              <p:spPr bwMode="auto">
                <a:xfrm>
                  <a:off x="550519" y="2009474"/>
                  <a:ext cx="55562" cy="0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4" name="Line 16"/>
                <p:cNvSpPr>
                  <a:spLocks noChangeShapeType="1"/>
                </p:cNvSpPr>
                <p:nvPr/>
              </p:nvSpPr>
              <p:spPr bwMode="auto">
                <a:xfrm>
                  <a:off x="550519" y="2879424"/>
                  <a:ext cx="101600" cy="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5" name="Line 17"/>
                <p:cNvSpPr>
                  <a:spLocks noChangeShapeType="1"/>
                </p:cNvSpPr>
                <p:nvPr/>
              </p:nvSpPr>
              <p:spPr bwMode="auto">
                <a:xfrm>
                  <a:off x="550519" y="2582561"/>
                  <a:ext cx="55562" cy="0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6" name="Line 18"/>
                <p:cNvSpPr>
                  <a:spLocks noChangeShapeType="1"/>
                </p:cNvSpPr>
                <p:nvPr/>
              </p:nvSpPr>
              <p:spPr bwMode="auto">
                <a:xfrm>
                  <a:off x="550519" y="3452511"/>
                  <a:ext cx="101600" cy="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7" name="Line 19"/>
                <p:cNvSpPr>
                  <a:spLocks noChangeShapeType="1"/>
                </p:cNvSpPr>
                <p:nvPr/>
              </p:nvSpPr>
              <p:spPr bwMode="auto">
                <a:xfrm>
                  <a:off x="550519" y="3166761"/>
                  <a:ext cx="55562" cy="0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8" name="Line 20"/>
                <p:cNvSpPr>
                  <a:spLocks noChangeShapeType="1"/>
                </p:cNvSpPr>
                <p:nvPr/>
              </p:nvSpPr>
              <p:spPr bwMode="auto">
                <a:xfrm>
                  <a:off x="550519" y="4025599"/>
                  <a:ext cx="101600" cy="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9" name="Line 21"/>
                <p:cNvSpPr>
                  <a:spLocks noChangeShapeType="1"/>
                </p:cNvSpPr>
                <p:nvPr/>
              </p:nvSpPr>
              <p:spPr bwMode="auto">
                <a:xfrm>
                  <a:off x="550519" y="3739849"/>
                  <a:ext cx="55562" cy="0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0" name="Line 22"/>
                <p:cNvSpPr>
                  <a:spLocks noChangeShapeType="1"/>
                </p:cNvSpPr>
                <p:nvPr/>
              </p:nvSpPr>
              <p:spPr bwMode="auto">
                <a:xfrm>
                  <a:off x="550519" y="4609799"/>
                  <a:ext cx="101600" cy="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1" name="Line 23"/>
                <p:cNvSpPr>
                  <a:spLocks noChangeShapeType="1"/>
                </p:cNvSpPr>
                <p:nvPr/>
              </p:nvSpPr>
              <p:spPr bwMode="auto">
                <a:xfrm>
                  <a:off x="550519" y="4312936"/>
                  <a:ext cx="55562" cy="0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2" name="Line 24"/>
                <p:cNvSpPr>
                  <a:spLocks noChangeShapeType="1"/>
                </p:cNvSpPr>
                <p:nvPr/>
              </p:nvSpPr>
              <p:spPr bwMode="auto">
                <a:xfrm>
                  <a:off x="550519" y="5182886"/>
                  <a:ext cx="101600" cy="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3" name="Line 25"/>
                <p:cNvSpPr>
                  <a:spLocks noChangeShapeType="1"/>
                </p:cNvSpPr>
                <p:nvPr/>
              </p:nvSpPr>
              <p:spPr bwMode="auto">
                <a:xfrm>
                  <a:off x="550519" y="4895549"/>
                  <a:ext cx="55562" cy="0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4" name="Freeform 26"/>
                <p:cNvSpPr>
                  <a:spLocks/>
                </p:cNvSpPr>
                <p:nvPr/>
              </p:nvSpPr>
              <p:spPr bwMode="auto">
                <a:xfrm>
                  <a:off x="550519" y="1626886"/>
                  <a:ext cx="5318125" cy="3651250"/>
                </a:xfrm>
                <a:custGeom>
                  <a:avLst/>
                  <a:gdLst>
                    <a:gd name="T0" fmla="*/ 0 w 3350"/>
                    <a:gd name="T1" fmla="*/ 0 h 2300"/>
                    <a:gd name="T2" fmla="*/ 0 w 3350"/>
                    <a:gd name="T3" fmla="*/ 2300 h 2300"/>
                    <a:gd name="T4" fmla="*/ 3350 w 3350"/>
                    <a:gd name="T5" fmla="*/ 2300 h 2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50" h="2300">
                      <a:moveTo>
                        <a:pt x="0" y="0"/>
                      </a:moveTo>
                      <a:lnTo>
                        <a:pt x="0" y="2300"/>
                      </a:lnTo>
                      <a:lnTo>
                        <a:pt x="3350" y="2300"/>
                      </a:lnTo>
                    </a:path>
                  </a:pathLst>
                </a:cu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6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079157" y="5192411"/>
                  <a:ext cx="0" cy="7620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7" name="Rectangle 29"/>
                <p:cNvSpPr>
                  <a:spLocks noChangeArrowheads="1"/>
                </p:cNvSpPr>
                <p:nvPr/>
              </p:nvSpPr>
              <p:spPr bwMode="auto">
                <a:xfrm>
                  <a:off x="1010894" y="5336874"/>
                  <a:ext cx="107066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8" name="Oval 30"/>
                <p:cNvSpPr>
                  <a:spLocks noChangeArrowheads="1"/>
                </p:cNvSpPr>
                <p:nvPr/>
              </p:nvSpPr>
              <p:spPr bwMode="auto">
                <a:xfrm>
                  <a:off x="1033119" y="4227211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9" name="Oval 31"/>
                <p:cNvSpPr>
                  <a:spLocks noChangeArrowheads="1"/>
                </p:cNvSpPr>
                <p:nvPr/>
              </p:nvSpPr>
              <p:spPr bwMode="auto">
                <a:xfrm>
                  <a:off x="988669" y="3949399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0" name="Oval 32"/>
                <p:cNvSpPr>
                  <a:spLocks noChangeArrowheads="1"/>
                </p:cNvSpPr>
                <p:nvPr/>
              </p:nvSpPr>
              <p:spPr bwMode="auto">
                <a:xfrm>
                  <a:off x="1079157" y="3930349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1" name="Oval 33"/>
                <p:cNvSpPr>
                  <a:spLocks noChangeArrowheads="1"/>
                </p:cNvSpPr>
                <p:nvPr/>
              </p:nvSpPr>
              <p:spPr bwMode="auto">
                <a:xfrm>
                  <a:off x="1033119" y="2917524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2" name="Oval 34"/>
                <p:cNvSpPr>
                  <a:spLocks noChangeArrowheads="1"/>
                </p:cNvSpPr>
                <p:nvPr/>
              </p:nvSpPr>
              <p:spPr bwMode="auto">
                <a:xfrm>
                  <a:off x="1033119" y="2831799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3" name="Oval 35"/>
                <p:cNvSpPr>
                  <a:spLocks noChangeArrowheads="1"/>
                </p:cNvSpPr>
                <p:nvPr/>
              </p:nvSpPr>
              <p:spPr bwMode="auto">
                <a:xfrm>
                  <a:off x="1033119" y="2630186"/>
                  <a:ext cx="79375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4" name="Oval 36"/>
                <p:cNvSpPr>
                  <a:spLocks noChangeArrowheads="1"/>
                </p:cNvSpPr>
                <p:nvPr/>
              </p:nvSpPr>
              <p:spPr bwMode="auto">
                <a:xfrm>
                  <a:off x="988669" y="2525411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5" name="Oval 37"/>
                <p:cNvSpPr>
                  <a:spLocks noChangeArrowheads="1"/>
                </p:cNvSpPr>
                <p:nvPr/>
              </p:nvSpPr>
              <p:spPr bwMode="auto">
                <a:xfrm>
                  <a:off x="1079157" y="2525411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6" name="Oval 38"/>
                <p:cNvSpPr>
                  <a:spLocks noChangeArrowheads="1"/>
                </p:cNvSpPr>
                <p:nvPr/>
              </p:nvSpPr>
              <p:spPr bwMode="auto">
                <a:xfrm>
                  <a:off x="1033119" y="2420636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7" name="Oval 39"/>
                <p:cNvSpPr>
                  <a:spLocks noChangeArrowheads="1"/>
                </p:cNvSpPr>
                <p:nvPr/>
              </p:nvSpPr>
              <p:spPr bwMode="auto">
                <a:xfrm>
                  <a:off x="988669" y="2373011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8" name="Oval 40"/>
                <p:cNvSpPr>
                  <a:spLocks noChangeArrowheads="1"/>
                </p:cNvSpPr>
                <p:nvPr/>
              </p:nvSpPr>
              <p:spPr bwMode="auto">
                <a:xfrm>
                  <a:off x="1079157" y="2363486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9" name="Oval 41"/>
                <p:cNvSpPr>
                  <a:spLocks noChangeArrowheads="1"/>
                </p:cNvSpPr>
                <p:nvPr/>
              </p:nvSpPr>
              <p:spPr bwMode="auto">
                <a:xfrm>
                  <a:off x="988669" y="2325386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0" name="Oval 42"/>
                <p:cNvSpPr>
                  <a:spLocks noChangeArrowheads="1"/>
                </p:cNvSpPr>
                <p:nvPr/>
              </p:nvSpPr>
              <p:spPr bwMode="auto">
                <a:xfrm>
                  <a:off x="1079157" y="2296811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1" name="Oval 43"/>
                <p:cNvSpPr>
                  <a:spLocks noChangeArrowheads="1"/>
                </p:cNvSpPr>
                <p:nvPr/>
              </p:nvSpPr>
              <p:spPr bwMode="auto">
                <a:xfrm>
                  <a:off x="988669" y="2239661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2" name="Oval 44"/>
                <p:cNvSpPr>
                  <a:spLocks noChangeArrowheads="1"/>
                </p:cNvSpPr>
                <p:nvPr/>
              </p:nvSpPr>
              <p:spPr bwMode="auto">
                <a:xfrm>
                  <a:off x="1079157" y="2211086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3" name="Oval 45"/>
                <p:cNvSpPr>
                  <a:spLocks noChangeArrowheads="1"/>
                </p:cNvSpPr>
                <p:nvPr/>
              </p:nvSpPr>
              <p:spPr bwMode="auto">
                <a:xfrm>
                  <a:off x="955332" y="2201561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4" name="Oval 46"/>
                <p:cNvSpPr>
                  <a:spLocks noChangeArrowheads="1"/>
                </p:cNvSpPr>
                <p:nvPr/>
              </p:nvSpPr>
              <p:spPr bwMode="auto">
                <a:xfrm>
                  <a:off x="988669" y="2192036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5" name="Oval 47"/>
                <p:cNvSpPr>
                  <a:spLocks noChangeArrowheads="1"/>
                </p:cNvSpPr>
                <p:nvPr/>
              </p:nvSpPr>
              <p:spPr bwMode="auto">
                <a:xfrm>
                  <a:off x="1033119" y="2180924"/>
                  <a:ext cx="79375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6" name="Oval 48"/>
                <p:cNvSpPr>
                  <a:spLocks noChangeArrowheads="1"/>
                </p:cNvSpPr>
                <p:nvPr/>
              </p:nvSpPr>
              <p:spPr bwMode="auto">
                <a:xfrm>
                  <a:off x="1079157" y="2171399"/>
                  <a:ext cx="77787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7" name="Oval 49"/>
                <p:cNvSpPr>
                  <a:spLocks noChangeArrowheads="1"/>
                </p:cNvSpPr>
                <p:nvPr/>
              </p:nvSpPr>
              <p:spPr bwMode="auto">
                <a:xfrm>
                  <a:off x="1112494" y="2161874"/>
                  <a:ext cx="79375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8" name="Oval 50"/>
                <p:cNvSpPr>
                  <a:spLocks noChangeArrowheads="1"/>
                </p:cNvSpPr>
                <p:nvPr/>
              </p:nvSpPr>
              <p:spPr bwMode="auto">
                <a:xfrm>
                  <a:off x="944219" y="2142824"/>
                  <a:ext cx="77787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9" name="Oval 51"/>
                <p:cNvSpPr>
                  <a:spLocks noChangeArrowheads="1"/>
                </p:cNvSpPr>
                <p:nvPr/>
              </p:nvSpPr>
              <p:spPr bwMode="auto">
                <a:xfrm>
                  <a:off x="955332" y="2142824"/>
                  <a:ext cx="77787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0" name="Oval 52"/>
                <p:cNvSpPr>
                  <a:spLocks noChangeArrowheads="1"/>
                </p:cNvSpPr>
                <p:nvPr/>
              </p:nvSpPr>
              <p:spPr bwMode="auto">
                <a:xfrm>
                  <a:off x="966444" y="2133299"/>
                  <a:ext cx="79375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1" name="Oval 53"/>
                <p:cNvSpPr>
                  <a:spLocks noChangeArrowheads="1"/>
                </p:cNvSpPr>
                <p:nvPr/>
              </p:nvSpPr>
              <p:spPr bwMode="auto">
                <a:xfrm>
                  <a:off x="977557" y="2133299"/>
                  <a:ext cx="79375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2" name="Oval 54"/>
                <p:cNvSpPr>
                  <a:spLocks noChangeArrowheads="1"/>
                </p:cNvSpPr>
                <p:nvPr/>
              </p:nvSpPr>
              <p:spPr bwMode="auto">
                <a:xfrm>
                  <a:off x="999782" y="2123774"/>
                  <a:ext cx="79375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3" name="Oval 55"/>
                <p:cNvSpPr>
                  <a:spLocks noChangeArrowheads="1"/>
                </p:cNvSpPr>
                <p:nvPr/>
              </p:nvSpPr>
              <p:spPr bwMode="auto">
                <a:xfrm>
                  <a:off x="1010894" y="2123774"/>
                  <a:ext cx="79375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4" name="Oval 56"/>
                <p:cNvSpPr>
                  <a:spLocks noChangeArrowheads="1"/>
                </p:cNvSpPr>
                <p:nvPr/>
              </p:nvSpPr>
              <p:spPr bwMode="auto">
                <a:xfrm>
                  <a:off x="1022007" y="2123774"/>
                  <a:ext cx="79375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5" name="Oval 57"/>
                <p:cNvSpPr>
                  <a:spLocks noChangeArrowheads="1"/>
                </p:cNvSpPr>
                <p:nvPr/>
              </p:nvSpPr>
              <p:spPr bwMode="auto">
                <a:xfrm>
                  <a:off x="1045819" y="2123774"/>
                  <a:ext cx="77787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6" name="Oval 58"/>
                <p:cNvSpPr>
                  <a:spLocks noChangeArrowheads="1"/>
                </p:cNvSpPr>
                <p:nvPr/>
              </p:nvSpPr>
              <p:spPr bwMode="auto">
                <a:xfrm>
                  <a:off x="1056932" y="2123774"/>
                  <a:ext cx="77787" cy="68263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7" name="Oval 59"/>
                <p:cNvSpPr>
                  <a:spLocks noChangeArrowheads="1"/>
                </p:cNvSpPr>
                <p:nvPr/>
              </p:nvSpPr>
              <p:spPr bwMode="auto">
                <a:xfrm>
                  <a:off x="1068044" y="2114249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8" name="Oval 60"/>
                <p:cNvSpPr>
                  <a:spLocks noChangeArrowheads="1"/>
                </p:cNvSpPr>
                <p:nvPr/>
              </p:nvSpPr>
              <p:spPr bwMode="auto">
                <a:xfrm>
                  <a:off x="1090269" y="2114249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9" name="Oval 61"/>
                <p:cNvSpPr>
                  <a:spLocks noChangeArrowheads="1"/>
                </p:cNvSpPr>
                <p:nvPr/>
              </p:nvSpPr>
              <p:spPr bwMode="auto">
                <a:xfrm>
                  <a:off x="1101382" y="2114249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0" name="Oval 62"/>
                <p:cNvSpPr>
                  <a:spLocks noChangeArrowheads="1"/>
                </p:cNvSpPr>
                <p:nvPr/>
              </p:nvSpPr>
              <p:spPr bwMode="auto">
                <a:xfrm>
                  <a:off x="1112494" y="2104724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1" name="Oval 63"/>
                <p:cNvSpPr>
                  <a:spLocks noChangeArrowheads="1"/>
                </p:cNvSpPr>
                <p:nvPr/>
              </p:nvSpPr>
              <p:spPr bwMode="auto">
                <a:xfrm>
                  <a:off x="1206911" y="2104724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2" name="Oval 64"/>
                <p:cNvSpPr>
                  <a:spLocks noChangeArrowheads="1"/>
                </p:cNvSpPr>
                <p:nvPr/>
              </p:nvSpPr>
              <p:spPr bwMode="auto">
                <a:xfrm>
                  <a:off x="944219" y="2095199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" name="Oval 65"/>
                <p:cNvSpPr>
                  <a:spLocks noChangeArrowheads="1"/>
                </p:cNvSpPr>
                <p:nvPr/>
              </p:nvSpPr>
              <p:spPr bwMode="auto">
                <a:xfrm>
                  <a:off x="966444" y="2095199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" name="Oval 66"/>
                <p:cNvSpPr>
                  <a:spLocks noChangeArrowheads="1"/>
                </p:cNvSpPr>
                <p:nvPr/>
              </p:nvSpPr>
              <p:spPr bwMode="auto">
                <a:xfrm>
                  <a:off x="988669" y="2095199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" name="Oval 67"/>
                <p:cNvSpPr>
                  <a:spLocks noChangeArrowheads="1"/>
                </p:cNvSpPr>
                <p:nvPr/>
              </p:nvSpPr>
              <p:spPr bwMode="auto">
                <a:xfrm>
                  <a:off x="1010894" y="2076149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" name="Oval 68"/>
                <p:cNvSpPr>
                  <a:spLocks noChangeArrowheads="1"/>
                </p:cNvSpPr>
                <p:nvPr/>
              </p:nvSpPr>
              <p:spPr bwMode="auto">
                <a:xfrm>
                  <a:off x="1045819" y="2066624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" name="Oval 69"/>
                <p:cNvSpPr>
                  <a:spLocks noChangeArrowheads="1"/>
                </p:cNvSpPr>
                <p:nvPr/>
              </p:nvSpPr>
              <p:spPr bwMode="auto">
                <a:xfrm>
                  <a:off x="1068044" y="2066624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" name="Oval 70"/>
                <p:cNvSpPr>
                  <a:spLocks noChangeArrowheads="1"/>
                </p:cNvSpPr>
                <p:nvPr/>
              </p:nvSpPr>
              <p:spPr bwMode="auto">
                <a:xfrm>
                  <a:off x="1090269" y="2066624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9" name="Oval 71"/>
                <p:cNvSpPr>
                  <a:spLocks noChangeArrowheads="1"/>
                </p:cNvSpPr>
                <p:nvPr/>
              </p:nvSpPr>
              <p:spPr bwMode="auto">
                <a:xfrm>
                  <a:off x="1123607" y="2057099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" name="Oval 72"/>
                <p:cNvSpPr>
                  <a:spLocks noChangeArrowheads="1"/>
                </p:cNvSpPr>
                <p:nvPr/>
              </p:nvSpPr>
              <p:spPr bwMode="auto">
                <a:xfrm>
                  <a:off x="966444" y="2028524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" name="Oval 73"/>
                <p:cNvSpPr>
                  <a:spLocks noChangeArrowheads="1"/>
                </p:cNvSpPr>
                <p:nvPr/>
              </p:nvSpPr>
              <p:spPr bwMode="auto">
                <a:xfrm>
                  <a:off x="1010894" y="2028524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" name="Oval 74"/>
                <p:cNvSpPr>
                  <a:spLocks noChangeArrowheads="1"/>
                </p:cNvSpPr>
                <p:nvPr/>
              </p:nvSpPr>
              <p:spPr bwMode="auto">
                <a:xfrm>
                  <a:off x="1068044" y="2018999"/>
                  <a:ext cx="77787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" name="Oval 75"/>
                <p:cNvSpPr>
                  <a:spLocks noChangeArrowheads="1"/>
                </p:cNvSpPr>
                <p:nvPr/>
              </p:nvSpPr>
              <p:spPr bwMode="auto">
                <a:xfrm>
                  <a:off x="1112494" y="1990424"/>
                  <a:ext cx="79375" cy="66675"/>
                </a:xfrm>
                <a:prstGeom prst="ellipse">
                  <a:avLst/>
                </a:prstGeom>
                <a:solidFill>
                  <a:srgbClr val="00B050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1686674" y="5192411"/>
                  <a:ext cx="0" cy="7620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" name="Rectangle 77"/>
                <p:cNvSpPr>
                  <a:spLocks noChangeArrowheads="1"/>
                </p:cNvSpPr>
                <p:nvPr/>
              </p:nvSpPr>
              <p:spPr bwMode="auto">
                <a:xfrm>
                  <a:off x="1618412" y="5336874"/>
                  <a:ext cx="107066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" name="Oval 78"/>
                <p:cNvSpPr>
                  <a:spLocks noChangeArrowheads="1"/>
                </p:cNvSpPr>
                <p:nvPr/>
              </p:nvSpPr>
              <p:spPr bwMode="auto">
                <a:xfrm>
                  <a:off x="1551737" y="497174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" name="Oval 79"/>
                <p:cNvSpPr>
                  <a:spLocks noChangeArrowheads="1"/>
                </p:cNvSpPr>
                <p:nvPr/>
              </p:nvSpPr>
              <p:spPr bwMode="auto">
                <a:xfrm>
                  <a:off x="1562849" y="49717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" name="Oval 80"/>
                <p:cNvSpPr>
                  <a:spLocks noChangeArrowheads="1"/>
                </p:cNvSpPr>
                <p:nvPr/>
              </p:nvSpPr>
              <p:spPr bwMode="auto">
                <a:xfrm>
                  <a:off x="1573962" y="49622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" name="Oval 81"/>
                <p:cNvSpPr>
                  <a:spLocks noChangeArrowheads="1"/>
                </p:cNvSpPr>
                <p:nvPr/>
              </p:nvSpPr>
              <p:spPr bwMode="auto">
                <a:xfrm>
                  <a:off x="1585074" y="49526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" name="Oval 82"/>
                <p:cNvSpPr>
                  <a:spLocks noChangeArrowheads="1"/>
                </p:cNvSpPr>
                <p:nvPr/>
              </p:nvSpPr>
              <p:spPr bwMode="auto">
                <a:xfrm>
                  <a:off x="1596187" y="49526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" name="Oval 83"/>
                <p:cNvSpPr>
                  <a:spLocks noChangeArrowheads="1"/>
                </p:cNvSpPr>
                <p:nvPr/>
              </p:nvSpPr>
              <p:spPr bwMode="auto">
                <a:xfrm>
                  <a:off x="1618412" y="49526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" name="Oval 84"/>
                <p:cNvSpPr>
                  <a:spLocks noChangeArrowheads="1"/>
                </p:cNvSpPr>
                <p:nvPr/>
              </p:nvSpPr>
              <p:spPr bwMode="auto">
                <a:xfrm>
                  <a:off x="1629524" y="49431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" name="Oval 85"/>
                <p:cNvSpPr>
                  <a:spLocks noChangeArrowheads="1"/>
                </p:cNvSpPr>
                <p:nvPr/>
              </p:nvSpPr>
              <p:spPr bwMode="auto">
                <a:xfrm>
                  <a:off x="1642224" y="49431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" name="Oval 86"/>
                <p:cNvSpPr>
                  <a:spLocks noChangeArrowheads="1"/>
                </p:cNvSpPr>
                <p:nvPr/>
              </p:nvSpPr>
              <p:spPr bwMode="auto">
                <a:xfrm>
                  <a:off x="1653337" y="49431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" name="Oval 87"/>
                <p:cNvSpPr>
                  <a:spLocks noChangeArrowheads="1"/>
                </p:cNvSpPr>
                <p:nvPr/>
              </p:nvSpPr>
              <p:spPr bwMode="auto">
                <a:xfrm>
                  <a:off x="1675562" y="49431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6" name="Oval 88"/>
                <p:cNvSpPr>
                  <a:spLocks noChangeArrowheads="1"/>
                </p:cNvSpPr>
                <p:nvPr/>
              </p:nvSpPr>
              <p:spPr bwMode="auto">
                <a:xfrm>
                  <a:off x="1686674" y="49431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7" name="Oval 89"/>
                <p:cNvSpPr>
                  <a:spLocks noChangeArrowheads="1"/>
                </p:cNvSpPr>
                <p:nvPr/>
              </p:nvSpPr>
              <p:spPr bwMode="auto">
                <a:xfrm>
                  <a:off x="1697787" y="49336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8" name="Oval 90"/>
                <p:cNvSpPr>
                  <a:spLocks noChangeArrowheads="1"/>
                </p:cNvSpPr>
                <p:nvPr/>
              </p:nvSpPr>
              <p:spPr bwMode="auto">
                <a:xfrm>
                  <a:off x="1708899" y="49336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9" name="Oval 91"/>
                <p:cNvSpPr>
                  <a:spLocks noChangeArrowheads="1"/>
                </p:cNvSpPr>
                <p:nvPr/>
              </p:nvSpPr>
              <p:spPr bwMode="auto">
                <a:xfrm>
                  <a:off x="1731124" y="49336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0" name="Oval 92"/>
                <p:cNvSpPr>
                  <a:spLocks noChangeArrowheads="1"/>
                </p:cNvSpPr>
                <p:nvPr/>
              </p:nvSpPr>
              <p:spPr bwMode="auto">
                <a:xfrm>
                  <a:off x="1742237" y="49336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1" name="Oval 93"/>
                <p:cNvSpPr>
                  <a:spLocks noChangeArrowheads="1"/>
                </p:cNvSpPr>
                <p:nvPr/>
              </p:nvSpPr>
              <p:spPr bwMode="auto">
                <a:xfrm>
                  <a:off x="1551737" y="492412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2" name="Oval 94"/>
                <p:cNvSpPr>
                  <a:spLocks noChangeArrowheads="1"/>
                </p:cNvSpPr>
                <p:nvPr/>
              </p:nvSpPr>
              <p:spPr bwMode="auto">
                <a:xfrm>
                  <a:off x="1573962" y="49241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3" name="Oval 95"/>
                <p:cNvSpPr>
                  <a:spLocks noChangeArrowheads="1"/>
                </p:cNvSpPr>
                <p:nvPr/>
              </p:nvSpPr>
              <p:spPr bwMode="auto">
                <a:xfrm>
                  <a:off x="1596187" y="49241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4" name="Oval 96"/>
                <p:cNvSpPr>
                  <a:spLocks noChangeArrowheads="1"/>
                </p:cNvSpPr>
                <p:nvPr/>
              </p:nvSpPr>
              <p:spPr bwMode="auto">
                <a:xfrm>
                  <a:off x="1618412" y="49145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5" name="Oval 97"/>
                <p:cNvSpPr>
                  <a:spLocks noChangeArrowheads="1"/>
                </p:cNvSpPr>
                <p:nvPr/>
              </p:nvSpPr>
              <p:spPr bwMode="auto">
                <a:xfrm>
                  <a:off x="1642224" y="49050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6" name="Oval 98"/>
                <p:cNvSpPr>
                  <a:spLocks noChangeArrowheads="1"/>
                </p:cNvSpPr>
                <p:nvPr/>
              </p:nvSpPr>
              <p:spPr bwMode="auto">
                <a:xfrm>
                  <a:off x="1664449" y="49050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7" name="Oval 99"/>
                <p:cNvSpPr>
                  <a:spLocks noChangeArrowheads="1"/>
                </p:cNvSpPr>
                <p:nvPr/>
              </p:nvSpPr>
              <p:spPr bwMode="auto">
                <a:xfrm>
                  <a:off x="1686674" y="49050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8" name="Oval 100"/>
                <p:cNvSpPr>
                  <a:spLocks noChangeArrowheads="1"/>
                </p:cNvSpPr>
                <p:nvPr/>
              </p:nvSpPr>
              <p:spPr bwMode="auto">
                <a:xfrm>
                  <a:off x="1708899" y="48860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9" name="Oval 101"/>
                <p:cNvSpPr>
                  <a:spLocks noChangeArrowheads="1"/>
                </p:cNvSpPr>
                <p:nvPr/>
              </p:nvSpPr>
              <p:spPr bwMode="auto">
                <a:xfrm>
                  <a:off x="1731124" y="48860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0" name="Oval 102"/>
                <p:cNvSpPr>
                  <a:spLocks noChangeArrowheads="1"/>
                </p:cNvSpPr>
                <p:nvPr/>
              </p:nvSpPr>
              <p:spPr bwMode="auto">
                <a:xfrm>
                  <a:off x="1551737" y="48764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1" name="Oval 103"/>
                <p:cNvSpPr>
                  <a:spLocks noChangeArrowheads="1"/>
                </p:cNvSpPr>
                <p:nvPr/>
              </p:nvSpPr>
              <p:spPr bwMode="auto">
                <a:xfrm>
                  <a:off x="1562849" y="48764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2" name="Oval 104"/>
                <p:cNvSpPr>
                  <a:spLocks noChangeArrowheads="1"/>
                </p:cNvSpPr>
                <p:nvPr/>
              </p:nvSpPr>
              <p:spPr bwMode="auto">
                <a:xfrm>
                  <a:off x="1573962" y="48764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3" name="Oval 105"/>
                <p:cNvSpPr>
                  <a:spLocks noChangeArrowheads="1"/>
                </p:cNvSpPr>
                <p:nvPr/>
              </p:nvSpPr>
              <p:spPr bwMode="auto">
                <a:xfrm>
                  <a:off x="1596187" y="48764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4" name="Oval 106"/>
                <p:cNvSpPr>
                  <a:spLocks noChangeArrowheads="1"/>
                </p:cNvSpPr>
                <p:nvPr/>
              </p:nvSpPr>
              <p:spPr bwMode="auto">
                <a:xfrm>
                  <a:off x="1607299" y="48764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5" name="Oval 107"/>
                <p:cNvSpPr>
                  <a:spLocks noChangeArrowheads="1"/>
                </p:cNvSpPr>
                <p:nvPr/>
              </p:nvSpPr>
              <p:spPr bwMode="auto">
                <a:xfrm>
                  <a:off x="1629524" y="48764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6" name="Oval 108"/>
                <p:cNvSpPr>
                  <a:spLocks noChangeArrowheads="1"/>
                </p:cNvSpPr>
                <p:nvPr/>
              </p:nvSpPr>
              <p:spPr bwMode="auto">
                <a:xfrm>
                  <a:off x="1642224" y="48764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7" name="Oval 109"/>
                <p:cNvSpPr>
                  <a:spLocks noChangeArrowheads="1"/>
                </p:cNvSpPr>
                <p:nvPr/>
              </p:nvSpPr>
              <p:spPr bwMode="auto">
                <a:xfrm>
                  <a:off x="1653337" y="48669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8" name="Oval 110"/>
                <p:cNvSpPr>
                  <a:spLocks noChangeArrowheads="1"/>
                </p:cNvSpPr>
                <p:nvPr/>
              </p:nvSpPr>
              <p:spPr bwMode="auto">
                <a:xfrm>
                  <a:off x="1675562" y="48669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9" name="Oval 111"/>
                <p:cNvSpPr>
                  <a:spLocks noChangeArrowheads="1"/>
                </p:cNvSpPr>
                <p:nvPr/>
              </p:nvSpPr>
              <p:spPr bwMode="auto">
                <a:xfrm>
                  <a:off x="1686674" y="485744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0" name="Oval 112"/>
                <p:cNvSpPr>
                  <a:spLocks noChangeArrowheads="1"/>
                </p:cNvSpPr>
                <p:nvPr/>
              </p:nvSpPr>
              <p:spPr bwMode="auto">
                <a:xfrm>
                  <a:off x="1708899" y="48479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1" name="Oval 113"/>
                <p:cNvSpPr>
                  <a:spLocks noChangeArrowheads="1"/>
                </p:cNvSpPr>
                <p:nvPr/>
              </p:nvSpPr>
              <p:spPr bwMode="auto">
                <a:xfrm>
                  <a:off x="1720012" y="48479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2" name="Oval 114"/>
                <p:cNvSpPr>
                  <a:spLocks noChangeArrowheads="1"/>
                </p:cNvSpPr>
                <p:nvPr/>
              </p:nvSpPr>
              <p:spPr bwMode="auto">
                <a:xfrm>
                  <a:off x="1742237" y="48479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3" name="Oval 115"/>
                <p:cNvSpPr>
                  <a:spLocks noChangeArrowheads="1"/>
                </p:cNvSpPr>
                <p:nvPr/>
              </p:nvSpPr>
              <p:spPr bwMode="auto">
                <a:xfrm>
                  <a:off x="1551737" y="48288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4" name="Oval 116"/>
                <p:cNvSpPr>
                  <a:spLocks noChangeArrowheads="1"/>
                </p:cNvSpPr>
                <p:nvPr/>
              </p:nvSpPr>
              <p:spPr bwMode="auto">
                <a:xfrm>
                  <a:off x="1562849" y="48288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5" name="Oval 117"/>
                <p:cNvSpPr>
                  <a:spLocks noChangeArrowheads="1"/>
                </p:cNvSpPr>
                <p:nvPr/>
              </p:nvSpPr>
              <p:spPr bwMode="auto">
                <a:xfrm>
                  <a:off x="1585074" y="48193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6" name="Oval 118"/>
                <p:cNvSpPr>
                  <a:spLocks noChangeArrowheads="1"/>
                </p:cNvSpPr>
                <p:nvPr/>
              </p:nvSpPr>
              <p:spPr bwMode="auto">
                <a:xfrm>
                  <a:off x="1607299" y="48193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7" name="Oval 119"/>
                <p:cNvSpPr>
                  <a:spLocks noChangeArrowheads="1"/>
                </p:cNvSpPr>
                <p:nvPr/>
              </p:nvSpPr>
              <p:spPr bwMode="auto">
                <a:xfrm>
                  <a:off x="1629524" y="48193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8" name="Oval 120"/>
                <p:cNvSpPr>
                  <a:spLocks noChangeArrowheads="1"/>
                </p:cNvSpPr>
                <p:nvPr/>
              </p:nvSpPr>
              <p:spPr bwMode="auto">
                <a:xfrm>
                  <a:off x="1653337" y="480982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9" name="Oval 121"/>
                <p:cNvSpPr>
                  <a:spLocks noChangeArrowheads="1"/>
                </p:cNvSpPr>
                <p:nvPr/>
              </p:nvSpPr>
              <p:spPr bwMode="auto">
                <a:xfrm>
                  <a:off x="1675562" y="48002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0" name="Oval 122"/>
                <p:cNvSpPr>
                  <a:spLocks noChangeArrowheads="1"/>
                </p:cNvSpPr>
                <p:nvPr/>
              </p:nvSpPr>
              <p:spPr bwMode="auto">
                <a:xfrm>
                  <a:off x="1686674" y="48002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1" name="Oval 123"/>
                <p:cNvSpPr>
                  <a:spLocks noChangeArrowheads="1"/>
                </p:cNvSpPr>
                <p:nvPr/>
              </p:nvSpPr>
              <p:spPr bwMode="auto">
                <a:xfrm>
                  <a:off x="1708899" y="47907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2" name="Oval 124"/>
                <p:cNvSpPr>
                  <a:spLocks noChangeArrowheads="1"/>
                </p:cNvSpPr>
                <p:nvPr/>
              </p:nvSpPr>
              <p:spPr bwMode="auto">
                <a:xfrm>
                  <a:off x="1731124" y="47907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3" name="Oval 125"/>
                <p:cNvSpPr>
                  <a:spLocks noChangeArrowheads="1"/>
                </p:cNvSpPr>
                <p:nvPr/>
              </p:nvSpPr>
              <p:spPr bwMode="auto">
                <a:xfrm>
                  <a:off x="1562849" y="47812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4" name="Oval 126"/>
                <p:cNvSpPr>
                  <a:spLocks noChangeArrowheads="1"/>
                </p:cNvSpPr>
                <p:nvPr/>
              </p:nvSpPr>
              <p:spPr bwMode="auto">
                <a:xfrm>
                  <a:off x="1585074" y="47621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5" name="Oval 127"/>
                <p:cNvSpPr>
                  <a:spLocks noChangeArrowheads="1"/>
                </p:cNvSpPr>
                <p:nvPr/>
              </p:nvSpPr>
              <p:spPr bwMode="auto">
                <a:xfrm>
                  <a:off x="1618412" y="47621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6" name="Oval 128"/>
                <p:cNvSpPr>
                  <a:spLocks noChangeArrowheads="1"/>
                </p:cNvSpPr>
                <p:nvPr/>
              </p:nvSpPr>
              <p:spPr bwMode="auto">
                <a:xfrm>
                  <a:off x="1642224" y="47621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7" name="Oval 129"/>
                <p:cNvSpPr>
                  <a:spLocks noChangeArrowheads="1"/>
                </p:cNvSpPr>
                <p:nvPr/>
              </p:nvSpPr>
              <p:spPr bwMode="auto">
                <a:xfrm>
                  <a:off x="1675562" y="47526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8" name="Oval 130"/>
                <p:cNvSpPr>
                  <a:spLocks noChangeArrowheads="1"/>
                </p:cNvSpPr>
                <p:nvPr/>
              </p:nvSpPr>
              <p:spPr bwMode="auto">
                <a:xfrm>
                  <a:off x="1708899" y="47526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9" name="Oval 131"/>
                <p:cNvSpPr>
                  <a:spLocks noChangeArrowheads="1"/>
                </p:cNvSpPr>
                <p:nvPr/>
              </p:nvSpPr>
              <p:spPr bwMode="auto">
                <a:xfrm>
                  <a:off x="1731124" y="47431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0" name="Oval 132"/>
                <p:cNvSpPr>
                  <a:spLocks noChangeArrowheads="1"/>
                </p:cNvSpPr>
                <p:nvPr/>
              </p:nvSpPr>
              <p:spPr bwMode="auto">
                <a:xfrm>
                  <a:off x="1551737" y="47240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1" name="Oval 133"/>
                <p:cNvSpPr>
                  <a:spLocks noChangeArrowheads="1"/>
                </p:cNvSpPr>
                <p:nvPr/>
              </p:nvSpPr>
              <p:spPr bwMode="auto">
                <a:xfrm>
                  <a:off x="1573962" y="47145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2" name="Oval 134"/>
                <p:cNvSpPr>
                  <a:spLocks noChangeArrowheads="1"/>
                </p:cNvSpPr>
                <p:nvPr/>
              </p:nvSpPr>
              <p:spPr bwMode="auto">
                <a:xfrm>
                  <a:off x="1596187" y="47145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3" name="Oval 135"/>
                <p:cNvSpPr>
                  <a:spLocks noChangeArrowheads="1"/>
                </p:cNvSpPr>
                <p:nvPr/>
              </p:nvSpPr>
              <p:spPr bwMode="auto">
                <a:xfrm>
                  <a:off x="1618412" y="47050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4" name="Oval 136"/>
                <p:cNvSpPr>
                  <a:spLocks noChangeArrowheads="1"/>
                </p:cNvSpPr>
                <p:nvPr/>
              </p:nvSpPr>
              <p:spPr bwMode="auto">
                <a:xfrm>
                  <a:off x="1642224" y="470504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5" name="Oval 137"/>
                <p:cNvSpPr>
                  <a:spLocks noChangeArrowheads="1"/>
                </p:cNvSpPr>
                <p:nvPr/>
              </p:nvSpPr>
              <p:spPr bwMode="auto">
                <a:xfrm>
                  <a:off x="1664449" y="470504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6" name="Oval 138"/>
                <p:cNvSpPr>
                  <a:spLocks noChangeArrowheads="1"/>
                </p:cNvSpPr>
                <p:nvPr/>
              </p:nvSpPr>
              <p:spPr bwMode="auto">
                <a:xfrm>
                  <a:off x="1686674" y="469552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7" name="Oval 139"/>
                <p:cNvSpPr>
                  <a:spLocks noChangeArrowheads="1"/>
                </p:cNvSpPr>
                <p:nvPr/>
              </p:nvSpPr>
              <p:spPr bwMode="auto">
                <a:xfrm>
                  <a:off x="1708899" y="46955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8" name="Oval 140"/>
                <p:cNvSpPr>
                  <a:spLocks noChangeArrowheads="1"/>
                </p:cNvSpPr>
                <p:nvPr/>
              </p:nvSpPr>
              <p:spPr bwMode="auto">
                <a:xfrm>
                  <a:off x="1731124" y="46859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9" name="Oval 141"/>
                <p:cNvSpPr>
                  <a:spLocks noChangeArrowheads="1"/>
                </p:cNvSpPr>
                <p:nvPr/>
              </p:nvSpPr>
              <p:spPr bwMode="auto">
                <a:xfrm>
                  <a:off x="1573962" y="46764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0" name="Oval 142"/>
                <p:cNvSpPr>
                  <a:spLocks noChangeArrowheads="1"/>
                </p:cNvSpPr>
                <p:nvPr/>
              </p:nvSpPr>
              <p:spPr bwMode="auto">
                <a:xfrm>
                  <a:off x="1618412" y="46669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1" name="Oval 143"/>
                <p:cNvSpPr>
                  <a:spLocks noChangeArrowheads="1"/>
                </p:cNvSpPr>
                <p:nvPr/>
              </p:nvSpPr>
              <p:spPr bwMode="auto">
                <a:xfrm>
                  <a:off x="1675562" y="46478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2" name="Oval 144"/>
                <p:cNvSpPr>
                  <a:spLocks noChangeArrowheads="1"/>
                </p:cNvSpPr>
                <p:nvPr/>
              </p:nvSpPr>
              <p:spPr bwMode="auto">
                <a:xfrm>
                  <a:off x="1720012" y="46383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3" name="Oval 145"/>
                <p:cNvSpPr>
                  <a:spLocks noChangeArrowheads="1"/>
                </p:cNvSpPr>
                <p:nvPr/>
              </p:nvSpPr>
              <p:spPr bwMode="auto">
                <a:xfrm>
                  <a:off x="1573962" y="46097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4" name="Oval 146"/>
                <p:cNvSpPr>
                  <a:spLocks noChangeArrowheads="1"/>
                </p:cNvSpPr>
                <p:nvPr/>
              </p:nvSpPr>
              <p:spPr bwMode="auto">
                <a:xfrm>
                  <a:off x="1618412" y="46002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5" name="Oval 147"/>
                <p:cNvSpPr>
                  <a:spLocks noChangeArrowheads="1"/>
                </p:cNvSpPr>
                <p:nvPr/>
              </p:nvSpPr>
              <p:spPr bwMode="auto">
                <a:xfrm>
                  <a:off x="1675562" y="4579636"/>
                  <a:ext cx="77787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6" name="Oval 148"/>
                <p:cNvSpPr>
                  <a:spLocks noChangeArrowheads="1"/>
                </p:cNvSpPr>
                <p:nvPr/>
              </p:nvSpPr>
              <p:spPr bwMode="auto">
                <a:xfrm>
                  <a:off x="1720012" y="4570111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7" name="Oval 149"/>
                <p:cNvSpPr>
                  <a:spLocks noChangeArrowheads="1"/>
                </p:cNvSpPr>
                <p:nvPr/>
              </p:nvSpPr>
              <p:spPr bwMode="auto">
                <a:xfrm>
                  <a:off x="1596187" y="4560586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8" name="Oval 150"/>
                <p:cNvSpPr>
                  <a:spLocks noChangeArrowheads="1"/>
                </p:cNvSpPr>
                <p:nvPr/>
              </p:nvSpPr>
              <p:spPr bwMode="auto">
                <a:xfrm>
                  <a:off x="1686674" y="4541536"/>
                  <a:ext cx="77787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9" name="Oval 151"/>
                <p:cNvSpPr>
                  <a:spLocks noChangeArrowheads="1"/>
                </p:cNvSpPr>
                <p:nvPr/>
              </p:nvSpPr>
              <p:spPr bwMode="auto">
                <a:xfrm>
                  <a:off x="1596187" y="444628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0" name="Oval 152"/>
                <p:cNvSpPr>
                  <a:spLocks noChangeArrowheads="1"/>
                </p:cNvSpPr>
                <p:nvPr/>
              </p:nvSpPr>
              <p:spPr bwMode="auto">
                <a:xfrm>
                  <a:off x="1686674" y="440818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1" name="Oval 153"/>
                <p:cNvSpPr>
                  <a:spLocks noChangeArrowheads="1"/>
                </p:cNvSpPr>
                <p:nvPr/>
              </p:nvSpPr>
              <p:spPr bwMode="auto">
                <a:xfrm>
                  <a:off x="1642224" y="438913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2" name="Oval 154"/>
                <p:cNvSpPr>
                  <a:spLocks noChangeArrowheads="1"/>
                </p:cNvSpPr>
                <p:nvPr/>
              </p:nvSpPr>
              <p:spPr bwMode="auto">
                <a:xfrm>
                  <a:off x="1642224" y="429388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3" name="Oval 155"/>
                <p:cNvSpPr>
                  <a:spLocks noChangeArrowheads="1"/>
                </p:cNvSpPr>
                <p:nvPr/>
              </p:nvSpPr>
              <p:spPr bwMode="auto">
                <a:xfrm>
                  <a:off x="1642224" y="419863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4" name="Line 156"/>
                <p:cNvSpPr>
                  <a:spLocks noChangeShapeType="1"/>
                </p:cNvSpPr>
                <p:nvPr/>
              </p:nvSpPr>
              <p:spPr bwMode="auto">
                <a:xfrm flipV="1">
                  <a:off x="2366384" y="5192411"/>
                  <a:ext cx="0" cy="7620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5" name="Rectangle 157"/>
                <p:cNvSpPr>
                  <a:spLocks noChangeArrowheads="1"/>
                </p:cNvSpPr>
                <p:nvPr/>
              </p:nvSpPr>
              <p:spPr bwMode="auto">
                <a:xfrm>
                  <a:off x="2251582" y="5336874"/>
                  <a:ext cx="107066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6" name="Oval 158"/>
                <p:cNvSpPr>
                  <a:spLocks noChangeArrowheads="1"/>
                </p:cNvSpPr>
                <p:nvPr/>
              </p:nvSpPr>
              <p:spPr bwMode="auto">
                <a:xfrm>
                  <a:off x="2194431" y="49050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7" name="Oval 159"/>
                <p:cNvSpPr>
                  <a:spLocks noChangeArrowheads="1"/>
                </p:cNvSpPr>
                <p:nvPr/>
              </p:nvSpPr>
              <p:spPr bwMode="auto">
                <a:xfrm>
                  <a:off x="2216656" y="48955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8" name="Oval 160"/>
                <p:cNvSpPr>
                  <a:spLocks noChangeArrowheads="1"/>
                </p:cNvSpPr>
                <p:nvPr/>
              </p:nvSpPr>
              <p:spPr bwMode="auto">
                <a:xfrm>
                  <a:off x="2251581" y="489554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9" name="Oval 161"/>
                <p:cNvSpPr>
                  <a:spLocks noChangeArrowheads="1"/>
                </p:cNvSpPr>
                <p:nvPr/>
              </p:nvSpPr>
              <p:spPr bwMode="auto">
                <a:xfrm>
                  <a:off x="2273806" y="48764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0" name="Oval 162"/>
                <p:cNvSpPr>
                  <a:spLocks noChangeArrowheads="1"/>
                </p:cNvSpPr>
                <p:nvPr/>
              </p:nvSpPr>
              <p:spPr bwMode="auto">
                <a:xfrm>
                  <a:off x="2307143" y="48669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1" name="Oval 163"/>
                <p:cNvSpPr>
                  <a:spLocks noChangeArrowheads="1"/>
                </p:cNvSpPr>
                <p:nvPr/>
              </p:nvSpPr>
              <p:spPr bwMode="auto">
                <a:xfrm>
                  <a:off x="2340481" y="48669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2" name="Oval 164"/>
                <p:cNvSpPr>
                  <a:spLocks noChangeArrowheads="1"/>
                </p:cNvSpPr>
                <p:nvPr/>
              </p:nvSpPr>
              <p:spPr bwMode="auto">
                <a:xfrm>
                  <a:off x="2362706" y="48669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3" name="Oval 165"/>
                <p:cNvSpPr>
                  <a:spLocks noChangeArrowheads="1"/>
                </p:cNvSpPr>
                <p:nvPr/>
              </p:nvSpPr>
              <p:spPr bwMode="auto">
                <a:xfrm>
                  <a:off x="2194431" y="48479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4" name="Oval 166"/>
                <p:cNvSpPr>
                  <a:spLocks noChangeArrowheads="1"/>
                </p:cNvSpPr>
                <p:nvPr/>
              </p:nvSpPr>
              <p:spPr bwMode="auto">
                <a:xfrm>
                  <a:off x="2227768" y="48479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5" name="Oval 167"/>
                <p:cNvSpPr>
                  <a:spLocks noChangeArrowheads="1"/>
                </p:cNvSpPr>
                <p:nvPr/>
              </p:nvSpPr>
              <p:spPr bwMode="auto">
                <a:xfrm>
                  <a:off x="2262693" y="48383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6" name="Oval 168"/>
                <p:cNvSpPr>
                  <a:spLocks noChangeArrowheads="1"/>
                </p:cNvSpPr>
                <p:nvPr/>
              </p:nvSpPr>
              <p:spPr bwMode="auto">
                <a:xfrm>
                  <a:off x="2296031" y="48383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7" name="Oval 169"/>
                <p:cNvSpPr>
                  <a:spLocks noChangeArrowheads="1"/>
                </p:cNvSpPr>
                <p:nvPr/>
              </p:nvSpPr>
              <p:spPr bwMode="auto">
                <a:xfrm>
                  <a:off x="2329368" y="48383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8" name="Oval 170"/>
                <p:cNvSpPr>
                  <a:spLocks noChangeArrowheads="1"/>
                </p:cNvSpPr>
                <p:nvPr/>
              </p:nvSpPr>
              <p:spPr bwMode="auto">
                <a:xfrm>
                  <a:off x="2362706" y="48383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9" name="Oval 171"/>
                <p:cNvSpPr>
                  <a:spLocks noChangeArrowheads="1"/>
                </p:cNvSpPr>
                <p:nvPr/>
              </p:nvSpPr>
              <p:spPr bwMode="auto">
                <a:xfrm>
                  <a:off x="2273806" y="38731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0" name="Line 172"/>
                <p:cNvSpPr>
                  <a:spLocks noChangeShapeType="1"/>
                </p:cNvSpPr>
                <p:nvPr/>
              </p:nvSpPr>
              <p:spPr bwMode="auto">
                <a:xfrm flipV="1">
                  <a:off x="2793421" y="5192411"/>
                  <a:ext cx="0" cy="7620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1" name="Rectangle 173"/>
                <p:cNvSpPr>
                  <a:spLocks noChangeArrowheads="1"/>
                </p:cNvSpPr>
                <p:nvPr/>
              </p:nvSpPr>
              <p:spPr bwMode="auto">
                <a:xfrm>
                  <a:off x="2678618" y="5336874"/>
                  <a:ext cx="107066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2" name="Oval 174"/>
                <p:cNvSpPr>
                  <a:spLocks noChangeArrowheads="1"/>
                </p:cNvSpPr>
                <p:nvPr/>
              </p:nvSpPr>
              <p:spPr bwMode="auto">
                <a:xfrm>
                  <a:off x="2700843" y="449391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3" name="Oval 175"/>
                <p:cNvSpPr>
                  <a:spLocks noChangeArrowheads="1"/>
                </p:cNvSpPr>
                <p:nvPr/>
              </p:nvSpPr>
              <p:spPr bwMode="auto">
                <a:xfrm>
                  <a:off x="2654806" y="420816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4" name="Oval 176"/>
                <p:cNvSpPr>
                  <a:spLocks noChangeArrowheads="1"/>
                </p:cNvSpPr>
                <p:nvPr/>
              </p:nvSpPr>
              <p:spPr bwMode="auto">
                <a:xfrm>
                  <a:off x="2745293" y="419863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5" name="Oval 177"/>
                <p:cNvSpPr>
                  <a:spLocks noChangeArrowheads="1"/>
                </p:cNvSpPr>
                <p:nvPr/>
              </p:nvSpPr>
              <p:spPr bwMode="auto">
                <a:xfrm>
                  <a:off x="2654806" y="4063699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6" name="Oval 178"/>
                <p:cNvSpPr>
                  <a:spLocks noChangeArrowheads="1"/>
                </p:cNvSpPr>
                <p:nvPr/>
              </p:nvSpPr>
              <p:spPr bwMode="auto">
                <a:xfrm>
                  <a:off x="2745293" y="40255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7" name="Oval 179"/>
                <p:cNvSpPr>
                  <a:spLocks noChangeArrowheads="1"/>
                </p:cNvSpPr>
                <p:nvPr/>
              </p:nvSpPr>
              <p:spPr bwMode="auto">
                <a:xfrm>
                  <a:off x="2654806" y="39398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8" name="Oval 180"/>
                <p:cNvSpPr>
                  <a:spLocks noChangeArrowheads="1"/>
                </p:cNvSpPr>
                <p:nvPr/>
              </p:nvSpPr>
              <p:spPr bwMode="auto">
                <a:xfrm>
                  <a:off x="2745293" y="39112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9" name="Oval 181"/>
                <p:cNvSpPr>
                  <a:spLocks noChangeArrowheads="1"/>
                </p:cNvSpPr>
                <p:nvPr/>
              </p:nvSpPr>
              <p:spPr bwMode="auto">
                <a:xfrm>
                  <a:off x="2700843" y="37969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0" name="Oval 182"/>
                <p:cNvSpPr>
                  <a:spLocks noChangeArrowheads="1"/>
                </p:cNvSpPr>
                <p:nvPr/>
              </p:nvSpPr>
              <p:spPr bwMode="auto">
                <a:xfrm>
                  <a:off x="2654806" y="36541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1" name="Oval 183"/>
                <p:cNvSpPr>
                  <a:spLocks noChangeArrowheads="1"/>
                </p:cNvSpPr>
                <p:nvPr/>
              </p:nvSpPr>
              <p:spPr bwMode="auto">
                <a:xfrm>
                  <a:off x="2745293" y="3614436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2" name="Oval 184"/>
                <p:cNvSpPr>
                  <a:spLocks noChangeArrowheads="1"/>
                </p:cNvSpPr>
                <p:nvPr/>
              </p:nvSpPr>
              <p:spPr bwMode="auto">
                <a:xfrm>
                  <a:off x="2700843" y="348108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3" name="Oval 185"/>
                <p:cNvSpPr>
                  <a:spLocks noChangeArrowheads="1"/>
                </p:cNvSpPr>
                <p:nvPr/>
              </p:nvSpPr>
              <p:spPr bwMode="auto">
                <a:xfrm>
                  <a:off x="2700843" y="328106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4" name="Oval 186"/>
                <p:cNvSpPr>
                  <a:spLocks noChangeArrowheads="1"/>
                </p:cNvSpPr>
                <p:nvPr/>
              </p:nvSpPr>
              <p:spPr bwMode="auto">
                <a:xfrm>
                  <a:off x="2700843" y="260161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5" name="Oval 187"/>
                <p:cNvSpPr>
                  <a:spLocks noChangeArrowheads="1"/>
                </p:cNvSpPr>
                <p:nvPr/>
              </p:nvSpPr>
              <p:spPr bwMode="auto">
                <a:xfrm>
                  <a:off x="2700843" y="254446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6" name="Line 188"/>
                <p:cNvSpPr>
                  <a:spLocks noChangeShapeType="1"/>
                </p:cNvSpPr>
                <p:nvPr/>
              </p:nvSpPr>
              <p:spPr bwMode="auto">
                <a:xfrm flipV="1">
                  <a:off x="3209346" y="5192411"/>
                  <a:ext cx="0" cy="7620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7" name="Rectangle 189"/>
                <p:cNvSpPr>
                  <a:spLocks noChangeArrowheads="1"/>
                </p:cNvSpPr>
                <p:nvPr/>
              </p:nvSpPr>
              <p:spPr bwMode="auto">
                <a:xfrm>
                  <a:off x="3094543" y="5336874"/>
                  <a:ext cx="107066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8" name="Oval 190"/>
                <p:cNvSpPr>
                  <a:spLocks noChangeArrowheads="1"/>
                </p:cNvSpPr>
                <p:nvPr/>
              </p:nvSpPr>
              <p:spPr bwMode="auto">
                <a:xfrm>
                  <a:off x="3116768" y="28603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9" name="Oval 191"/>
                <p:cNvSpPr>
                  <a:spLocks noChangeArrowheads="1"/>
                </p:cNvSpPr>
                <p:nvPr/>
              </p:nvSpPr>
              <p:spPr bwMode="auto">
                <a:xfrm>
                  <a:off x="3116768" y="241111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0" name="Oval 192"/>
                <p:cNvSpPr>
                  <a:spLocks noChangeArrowheads="1"/>
                </p:cNvSpPr>
                <p:nvPr/>
              </p:nvSpPr>
              <p:spPr bwMode="auto">
                <a:xfrm>
                  <a:off x="3048506" y="233491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1" name="Oval 193"/>
                <p:cNvSpPr>
                  <a:spLocks noChangeArrowheads="1"/>
                </p:cNvSpPr>
                <p:nvPr/>
              </p:nvSpPr>
              <p:spPr bwMode="auto">
                <a:xfrm>
                  <a:off x="3116768" y="232538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2" name="Oval 194"/>
                <p:cNvSpPr>
                  <a:spLocks noChangeArrowheads="1"/>
                </p:cNvSpPr>
                <p:nvPr/>
              </p:nvSpPr>
              <p:spPr bwMode="auto">
                <a:xfrm>
                  <a:off x="3183443" y="231586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3" name="Oval 195"/>
                <p:cNvSpPr>
                  <a:spLocks noChangeArrowheads="1"/>
                </p:cNvSpPr>
                <p:nvPr/>
              </p:nvSpPr>
              <p:spPr bwMode="auto">
                <a:xfrm>
                  <a:off x="3037393" y="224918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4" name="Oval 196"/>
                <p:cNvSpPr>
                  <a:spLocks noChangeArrowheads="1"/>
                </p:cNvSpPr>
                <p:nvPr/>
              </p:nvSpPr>
              <p:spPr bwMode="auto">
                <a:xfrm>
                  <a:off x="3070731" y="223966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5" name="Oval 197"/>
                <p:cNvSpPr>
                  <a:spLocks noChangeArrowheads="1"/>
                </p:cNvSpPr>
                <p:nvPr/>
              </p:nvSpPr>
              <p:spPr bwMode="auto">
                <a:xfrm>
                  <a:off x="3116768" y="223013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6" name="Oval 198"/>
                <p:cNvSpPr>
                  <a:spLocks noChangeArrowheads="1"/>
                </p:cNvSpPr>
                <p:nvPr/>
              </p:nvSpPr>
              <p:spPr bwMode="auto">
                <a:xfrm>
                  <a:off x="3161218" y="222061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7" name="Oval 199"/>
                <p:cNvSpPr>
                  <a:spLocks noChangeArrowheads="1"/>
                </p:cNvSpPr>
                <p:nvPr/>
              </p:nvSpPr>
              <p:spPr bwMode="auto">
                <a:xfrm>
                  <a:off x="3194556" y="222061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8" name="Oval 200"/>
                <p:cNvSpPr>
                  <a:spLocks noChangeArrowheads="1"/>
                </p:cNvSpPr>
                <p:nvPr/>
              </p:nvSpPr>
              <p:spPr bwMode="auto">
                <a:xfrm>
                  <a:off x="3070731" y="2180924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9" name="Oval 201"/>
                <p:cNvSpPr>
                  <a:spLocks noChangeArrowheads="1"/>
                </p:cNvSpPr>
                <p:nvPr/>
              </p:nvSpPr>
              <p:spPr bwMode="auto">
                <a:xfrm>
                  <a:off x="3161218" y="2152349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0" name="Oval 202"/>
                <p:cNvSpPr>
                  <a:spLocks noChangeArrowheads="1"/>
                </p:cNvSpPr>
                <p:nvPr/>
              </p:nvSpPr>
              <p:spPr bwMode="auto">
                <a:xfrm>
                  <a:off x="3070731" y="2123774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1" name="Oval 203"/>
                <p:cNvSpPr>
                  <a:spLocks noChangeArrowheads="1"/>
                </p:cNvSpPr>
                <p:nvPr/>
              </p:nvSpPr>
              <p:spPr bwMode="auto">
                <a:xfrm>
                  <a:off x="3161218" y="20856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2" name="Line 204"/>
                <p:cNvSpPr>
                  <a:spLocks noChangeShapeType="1"/>
                </p:cNvSpPr>
                <p:nvPr/>
              </p:nvSpPr>
              <p:spPr bwMode="auto">
                <a:xfrm flipV="1">
                  <a:off x="3636384" y="5192411"/>
                  <a:ext cx="0" cy="7620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" name="Rectangle 206"/>
                <p:cNvSpPr>
                  <a:spLocks noChangeArrowheads="1"/>
                </p:cNvSpPr>
                <p:nvPr/>
              </p:nvSpPr>
              <p:spPr bwMode="auto">
                <a:xfrm>
                  <a:off x="3521582" y="5336874"/>
                  <a:ext cx="107066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" name="Oval 207"/>
                <p:cNvSpPr>
                  <a:spLocks noChangeArrowheads="1"/>
                </p:cNvSpPr>
                <p:nvPr/>
              </p:nvSpPr>
              <p:spPr bwMode="auto">
                <a:xfrm>
                  <a:off x="3543806" y="233491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" name="Oval 208"/>
                <p:cNvSpPr>
                  <a:spLocks noChangeArrowheads="1"/>
                </p:cNvSpPr>
                <p:nvPr/>
              </p:nvSpPr>
              <p:spPr bwMode="auto">
                <a:xfrm>
                  <a:off x="3475543" y="2180924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" name="Oval 209"/>
                <p:cNvSpPr>
                  <a:spLocks noChangeArrowheads="1"/>
                </p:cNvSpPr>
                <p:nvPr/>
              </p:nvSpPr>
              <p:spPr bwMode="auto">
                <a:xfrm>
                  <a:off x="3521581" y="2171399"/>
                  <a:ext cx="77787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" name="Oval 210"/>
                <p:cNvSpPr>
                  <a:spLocks noChangeArrowheads="1"/>
                </p:cNvSpPr>
                <p:nvPr/>
              </p:nvSpPr>
              <p:spPr bwMode="auto">
                <a:xfrm>
                  <a:off x="3577143" y="2171399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" name="Oval 211"/>
                <p:cNvSpPr>
                  <a:spLocks noChangeArrowheads="1"/>
                </p:cNvSpPr>
                <p:nvPr/>
              </p:nvSpPr>
              <p:spPr bwMode="auto">
                <a:xfrm>
                  <a:off x="3621593" y="2142824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" name="Oval 212"/>
                <p:cNvSpPr>
                  <a:spLocks noChangeArrowheads="1"/>
                </p:cNvSpPr>
                <p:nvPr/>
              </p:nvSpPr>
              <p:spPr bwMode="auto">
                <a:xfrm>
                  <a:off x="3475543" y="2133299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Oval 213"/>
                <p:cNvSpPr>
                  <a:spLocks noChangeArrowheads="1"/>
                </p:cNvSpPr>
                <p:nvPr/>
              </p:nvSpPr>
              <p:spPr bwMode="auto">
                <a:xfrm>
                  <a:off x="3521581" y="2123774"/>
                  <a:ext cx="77787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Oval 214"/>
                <p:cNvSpPr>
                  <a:spLocks noChangeArrowheads="1"/>
                </p:cNvSpPr>
                <p:nvPr/>
              </p:nvSpPr>
              <p:spPr bwMode="auto">
                <a:xfrm>
                  <a:off x="3577143" y="21047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Oval 215"/>
                <p:cNvSpPr>
                  <a:spLocks noChangeArrowheads="1"/>
                </p:cNvSpPr>
                <p:nvPr/>
              </p:nvSpPr>
              <p:spPr bwMode="auto">
                <a:xfrm>
                  <a:off x="3621593" y="20951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Oval 216"/>
                <p:cNvSpPr>
                  <a:spLocks noChangeArrowheads="1"/>
                </p:cNvSpPr>
                <p:nvPr/>
              </p:nvSpPr>
              <p:spPr bwMode="auto">
                <a:xfrm>
                  <a:off x="3464431" y="20761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Oval 217"/>
                <p:cNvSpPr>
                  <a:spLocks noChangeArrowheads="1"/>
                </p:cNvSpPr>
                <p:nvPr/>
              </p:nvSpPr>
              <p:spPr bwMode="auto">
                <a:xfrm>
                  <a:off x="3499356" y="206662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" name="Oval 218"/>
                <p:cNvSpPr>
                  <a:spLocks noChangeArrowheads="1"/>
                </p:cNvSpPr>
                <p:nvPr/>
              </p:nvSpPr>
              <p:spPr bwMode="auto">
                <a:xfrm>
                  <a:off x="3543806" y="20570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" name="Oval 219"/>
                <p:cNvSpPr>
                  <a:spLocks noChangeArrowheads="1"/>
                </p:cNvSpPr>
                <p:nvPr/>
              </p:nvSpPr>
              <p:spPr bwMode="auto">
                <a:xfrm>
                  <a:off x="3588256" y="20380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Oval 220"/>
                <p:cNvSpPr>
                  <a:spLocks noChangeArrowheads="1"/>
                </p:cNvSpPr>
                <p:nvPr/>
              </p:nvSpPr>
              <p:spPr bwMode="auto">
                <a:xfrm>
                  <a:off x="3621593" y="20285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Line 221"/>
                <p:cNvSpPr>
                  <a:spLocks noChangeShapeType="1"/>
                </p:cNvSpPr>
                <p:nvPr/>
              </p:nvSpPr>
              <p:spPr bwMode="auto">
                <a:xfrm flipV="1">
                  <a:off x="4063421" y="5192411"/>
                  <a:ext cx="0" cy="7620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Rectangle 222"/>
                <p:cNvSpPr>
                  <a:spLocks noChangeArrowheads="1"/>
                </p:cNvSpPr>
                <p:nvPr/>
              </p:nvSpPr>
              <p:spPr bwMode="auto">
                <a:xfrm>
                  <a:off x="3948618" y="5336874"/>
                  <a:ext cx="107066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Oval 223"/>
                <p:cNvSpPr>
                  <a:spLocks noChangeArrowheads="1"/>
                </p:cNvSpPr>
                <p:nvPr/>
              </p:nvSpPr>
              <p:spPr bwMode="auto">
                <a:xfrm>
                  <a:off x="3970843" y="27079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Oval 224"/>
                <p:cNvSpPr>
                  <a:spLocks noChangeArrowheads="1"/>
                </p:cNvSpPr>
                <p:nvPr/>
              </p:nvSpPr>
              <p:spPr bwMode="auto">
                <a:xfrm>
                  <a:off x="3970843" y="245873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" name="Oval 225"/>
                <p:cNvSpPr>
                  <a:spLocks noChangeArrowheads="1"/>
                </p:cNvSpPr>
                <p:nvPr/>
              </p:nvSpPr>
              <p:spPr bwMode="auto">
                <a:xfrm>
                  <a:off x="3926393" y="231586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Oval 226"/>
                <p:cNvSpPr>
                  <a:spLocks noChangeArrowheads="1"/>
                </p:cNvSpPr>
                <p:nvPr/>
              </p:nvSpPr>
              <p:spPr bwMode="auto">
                <a:xfrm>
                  <a:off x="4015293" y="227776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Oval 227"/>
                <p:cNvSpPr>
                  <a:spLocks noChangeArrowheads="1"/>
                </p:cNvSpPr>
                <p:nvPr/>
              </p:nvSpPr>
              <p:spPr bwMode="auto">
                <a:xfrm>
                  <a:off x="3926393" y="225871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Oval 228"/>
                <p:cNvSpPr>
                  <a:spLocks noChangeArrowheads="1"/>
                </p:cNvSpPr>
                <p:nvPr/>
              </p:nvSpPr>
              <p:spPr bwMode="auto">
                <a:xfrm>
                  <a:off x="4015293" y="224918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1" name="Oval 229"/>
                <p:cNvSpPr>
                  <a:spLocks noChangeArrowheads="1"/>
                </p:cNvSpPr>
                <p:nvPr/>
              </p:nvSpPr>
              <p:spPr bwMode="auto">
                <a:xfrm>
                  <a:off x="3891468" y="220156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" name="Oval 230"/>
                <p:cNvSpPr>
                  <a:spLocks noChangeArrowheads="1"/>
                </p:cNvSpPr>
                <p:nvPr/>
              </p:nvSpPr>
              <p:spPr bwMode="auto">
                <a:xfrm>
                  <a:off x="3926393" y="219203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3" name="Oval 231"/>
                <p:cNvSpPr>
                  <a:spLocks noChangeArrowheads="1"/>
                </p:cNvSpPr>
                <p:nvPr/>
              </p:nvSpPr>
              <p:spPr bwMode="auto">
                <a:xfrm>
                  <a:off x="3959731" y="2171399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" name="Oval 232"/>
                <p:cNvSpPr>
                  <a:spLocks noChangeArrowheads="1"/>
                </p:cNvSpPr>
                <p:nvPr/>
              </p:nvSpPr>
              <p:spPr bwMode="auto">
                <a:xfrm>
                  <a:off x="3993068" y="2171399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5" name="Oval 233"/>
                <p:cNvSpPr>
                  <a:spLocks noChangeArrowheads="1"/>
                </p:cNvSpPr>
                <p:nvPr/>
              </p:nvSpPr>
              <p:spPr bwMode="auto">
                <a:xfrm>
                  <a:off x="4026406" y="2161874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" name="Oval 234"/>
                <p:cNvSpPr>
                  <a:spLocks noChangeArrowheads="1"/>
                </p:cNvSpPr>
                <p:nvPr/>
              </p:nvSpPr>
              <p:spPr bwMode="auto">
                <a:xfrm>
                  <a:off x="4061331" y="2152349"/>
                  <a:ext cx="77787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" name="Oval 235"/>
                <p:cNvSpPr>
                  <a:spLocks noChangeArrowheads="1"/>
                </p:cNvSpPr>
                <p:nvPr/>
              </p:nvSpPr>
              <p:spPr bwMode="auto">
                <a:xfrm>
                  <a:off x="3970843" y="2142824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" name="Oval 236"/>
                <p:cNvSpPr>
                  <a:spLocks noChangeArrowheads="1"/>
                </p:cNvSpPr>
                <p:nvPr/>
              </p:nvSpPr>
              <p:spPr bwMode="auto">
                <a:xfrm>
                  <a:off x="3970843" y="20761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" name="Line 237"/>
                <p:cNvSpPr>
                  <a:spLocks noChangeShapeType="1"/>
                </p:cNvSpPr>
                <p:nvPr/>
              </p:nvSpPr>
              <p:spPr bwMode="auto">
                <a:xfrm flipV="1">
                  <a:off x="4490459" y="5192411"/>
                  <a:ext cx="0" cy="7620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" name="Rectangle 238"/>
                <p:cNvSpPr>
                  <a:spLocks noChangeArrowheads="1"/>
                </p:cNvSpPr>
                <p:nvPr/>
              </p:nvSpPr>
              <p:spPr bwMode="auto">
                <a:xfrm>
                  <a:off x="4375656" y="5336874"/>
                  <a:ext cx="107066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" name="Oval 239"/>
                <p:cNvSpPr>
                  <a:spLocks noChangeArrowheads="1"/>
                </p:cNvSpPr>
                <p:nvPr/>
              </p:nvSpPr>
              <p:spPr bwMode="auto">
                <a:xfrm>
                  <a:off x="4397881" y="30603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" name="Oval 240"/>
                <p:cNvSpPr>
                  <a:spLocks noChangeArrowheads="1"/>
                </p:cNvSpPr>
                <p:nvPr/>
              </p:nvSpPr>
              <p:spPr bwMode="auto">
                <a:xfrm>
                  <a:off x="4397881" y="28984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Oval 241"/>
                <p:cNvSpPr>
                  <a:spLocks noChangeArrowheads="1"/>
                </p:cNvSpPr>
                <p:nvPr/>
              </p:nvSpPr>
              <p:spPr bwMode="auto">
                <a:xfrm>
                  <a:off x="4397881" y="28317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Oval 242"/>
                <p:cNvSpPr>
                  <a:spLocks noChangeArrowheads="1"/>
                </p:cNvSpPr>
                <p:nvPr/>
              </p:nvSpPr>
              <p:spPr bwMode="auto">
                <a:xfrm>
                  <a:off x="4397881" y="27365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Oval 243"/>
                <p:cNvSpPr>
                  <a:spLocks noChangeArrowheads="1"/>
                </p:cNvSpPr>
                <p:nvPr/>
              </p:nvSpPr>
              <p:spPr bwMode="auto">
                <a:xfrm>
                  <a:off x="4397881" y="26889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Oval 244"/>
                <p:cNvSpPr>
                  <a:spLocks noChangeArrowheads="1"/>
                </p:cNvSpPr>
                <p:nvPr/>
              </p:nvSpPr>
              <p:spPr bwMode="auto">
                <a:xfrm>
                  <a:off x="4397881" y="253493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" name="Oval 245"/>
                <p:cNvSpPr>
                  <a:spLocks noChangeArrowheads="1"/>
                </p:cNvSpPr>
                <p:nvPr/>
              </p:nvSpPr>
              <p:spPr bwMode="auto">
                <a:xfrm>
                  <a:off x="4353431" y="241111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8" name="Oval 246"/>
                <p:cNvSpPr>
                  <a:spLocks noChangeArrowheads="1"/>
                </p:cNvSpPr>
                <p:nvPr/>
              </p:nvSpPr>
              <p:spPr bwMode="auto">
                <a:xfrm>
                  <a:off x="4442331" y="238253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9" name="Oval 247"/>
                <p:cNvSpPr>
                  <a:spLocks noChangeArrowheads="1"/>
                </p:cNvSpPr>
                <p:nvPr/>
              </p:nvSpPr>
              <p:spPr bwMode="auto">
                <a:xfrm>
                  <a:off x="4397881" y="236348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0" name="Oval 248"/>
                <p:cNvSpPr>
                  <a:spLocks noChangeArrowheads="1"/>
                </p:cNvSpPr>
                <p:nvPr/>
              </p:nvSpPr>
              <p:spPr bwMode="auto">
                <a:xfrm>
                  <a:off x="4353431" y="228728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1" name="Oval 249"/>
                <p:cNvSpPr>
                  <a:spLocks noChangeArrowheads="1"/>
                </p:cNvSpPr>
                <p:nvPr/>
              </p:nvSpPr>
              <p:spPr bwMode="auto">
                <a:xfrm>
                  <a:off x="4442331" y="224918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2" name="Oval 250"/>
                <p:cNvSpPr>
                  <a:spLocks noChangeArrowheads="1"/>
                </p:cNvSpPr>
                <p:nvPr/>
              </p:nvSpPr>
              <p:spPr bwMode="auto">
                <a:xfrm>
                  <a:off x="4331206" y="222061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3" name="Oval 251"/>
                <p:cNvSpPr>
                  <a:spLocks noChangeArrowheads="1"/>
                </p:cNvSpPr>
                <p:nvPr/>
              </p:nvSpPr>
              <p:spPr bwMode="auto">
                <a:xfrm>
                  <a:off x="4397881" y="219203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Oval 252"/>
                <p:cNvSpPr>
                  <a:spLocks noChangeArrowheads="1"/>
                </p:cNvSpPr>
                <p:nvPr/>
              </p:nvSpPr>
              <p:spPr bwMode="auto">
                <a:xfrm>
                  <a:off x="4466143" y="2180924"/>
                  <a:ext cx="77787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Line 253"/>
                <p:cNvSpPr>
                  <a:spLocks noChangeShapeType="1"/>
                </p:cNvSpPr>
                <p:nvPr/>
              </p:nvSpPr>
              <p:spPr bwMode="auto">
                <a:xfrm flipV="1">
                  <a:off x="4906384" y="5192411"/>
                  <a:ext cx="0" cy="7620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" name="Rectangle 254"/>
                <p:cNvSpPr>
                  <a:spLocks noChangeArrowheads="1"/>
                </p:cNvSpPr>
                <p:nvPr/>
              </p:nvSpPr>
              <p:spPr bwMode="auto">
                <a:xfrm>
                  <a:off x="4791581" y="5336874"/>
                  <a:ext cx="107066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7" name="Oval 255"/>
                <p:cNvSpPr>
                  <a:spLocks noChangeArrowheads="1"/>
                </p:cNvSpPr>
                <p:nvPr/>
              </p:nvSpPr>
              <p:spPr bwMode="auto">
                <a:xfrm>
                  <a:off x="4813806" y="350013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8" name="Oval 256"/>
                <p:cNvSpPr>
                  <a:spLocks noChangeArrowheads="1"/>
                </p:cNvSpPr>
                <p:nvPr/>
              </p:nvSpPr>
              <p:spPr bwMode="auto">
                <a:xfrm>
                  <a:off x="4813806" y="340488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9" name="Oval 257"/>
                <p:cNvSpPr>
                  <a:spLocks noChangeArrowheads="1"/>
                </p:cNvSpPr>
                <p:nvPr/>
              </p:nvSpPr>
              <p:spPr bwMode="auto">
                <a:xfrm>
                  <a:off x="4813806" y="3108024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0" name="Oval 258"/>
                <p:cNvSpPr>
                  <a:spLocks noChangeArrowheads="1"/>
                </p:cNvSpPr>
                <p:nvPr/>
              </p:nvSpPr>
              <p:spPr bwMode="auto">
                <a:xfrm>
                  <a:off x="4769356" y="305087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1" name="Oval 259"/>
                <p:cNvSpPr>
                  <a:spLocks noChangeArrowheads="1"/>
                </p:cNvSpPr>
                <p:nvPr/>
              </p:nvSpPr>
              <p:spPr bwMode="auto">
                <a:xfrm>
                  <a:off x="4858256" y="30508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2" name="Oval 260"/>
                <p:cNvSpPr>
                  <a:spLocks noChangeArrowheads="1"/>
                </p:cNvSpPr>
                <p:nvPr/>
              </p:nvSpPr>
              <p:spPr bwMode="auto">
                <a:xfrm>
                  <a:off x="4813806" y="2668286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3" name="Oval 261"/>
                <p:cNvSpPr>
                  <a:spLocks noChangeArrowheads="1"/>
                </p:cNvSpPr>
                <p:nvPr/>
              </p:nvSpPr>
              <p:spPr bwMode="auto">
                <a:xfrm>
                  <a:off x="4769356" y="256351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4" name="Oval 262"/>
                <p:cNvSpPr>
                  <a:spLocks noChangeArrowheads="1"/>
                </p:cNvSpPr>
                <p:nvPr/>
              </p:nvSpPr>
              <p:spPr bwMode="auto">
                <a:xfrm>
                  <a:off x="4858256" y="254446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5" name="Oval 263"/>
                <p:cNvSpPr>
                  <a:spLocks noChangeArrowheads="1"/>
                </p:cNvSpPr>
                <p:nvPr/>
              </p:nvSpPr>
              <p:spPr bwMode="auto">
                <a:xfrm>
                  <a:off x="4769356" y="250636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6" name="Oval 264"/>
                <p:cNvSpPr>
                  <a:spLocks noChangeArrowheads="1"/>
                </p:cNvSpPr>
                <p:nvPr/>
              </p:nvSpPr>
              <p:spPr bwMode="auto">
                <a:xfrm>
                  <a:off x="4858256" y="249683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Oval 265"/>
                <p:cNvSpPr>
                  <a:spLocks noChangeArrowheads="1"/>
                </p:cNvSpPr>
                <p:nvPr/>
              </p:nvSpPr>
              <p:spPr bwMode="auto">
                <a:xfrm>
                  <a:off x="4769356" y="236348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Oval 266"/>
                <p:cNvSpPr>
                  <a:spLocks noChangeArrowheads="1"/>
                </p:cNvSpPr>
                <p:nvPr/>
              </p:nvSpPr>
              <p:spPr bwMode="auto">
                <a:xfrm>
                  <a:off x="4858256" y="233491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9" name="Oval 267"/>
                <p:cNvSpPr>
                  <a:spLocks noChangeArrowheads="1"/>
                </p:cNvSpPr>
                <p:nvPr/>
              </p:nvSpPr>
              <p:spPr bwMode="auto">
                <a:xfrm>
                  <a:off x="4769356" y="224918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0" name="Oval 268"/>
                <p:cNvSpPr>
                  <a:spLocks noChangeArrowheads="1"/>
                </p:cNvSpPr>
                <p:nvPr/>
              </p:nvSpPr>
              <p:spPr bwMode="auto">
                <a:xfrm>
                  <a:off x="4858256" y="222061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1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5335009" y="5192411"/>
                  <a:ext cx="0" cy="7620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2" name="Rectangle 270"/>
                <p:cNvSpPr>
                  <a:spLocks noChangeArrowheads="1"/>
                </p:cNvSpPr>
                <p:nvPr/>
              </p:nvSpPr>
              <p:spPr bwMode="auto">
                <a:xfrm>
                  <a:off x="5151942" y="5336874"/>
                  <a:ext cx="214133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3" name="Oval 271"/>
                <p:cNvSpPr>
                  <a:spLocks noChangeArrowheads="1"/>
                </p:cNvSpPr>
                <p:nvPr/>
              </p:nvSpPr>
              <p:spPr bwMode="auto">
                <a:xfrm>
                  <a:off x="5240843" y="3585861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4" name="Oval 272"/>
                <p:cNvSpPr>
                  <a:spLocks noChangeArrowheads="1"/>
                </p:cNvSpPr>
                <p:nvPr/>
              </p:nvSpPr>
              <p:spPr bwMode="auto">
                <a:xfrm>
                  <a:off x="5240843" y="348108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5" name="Oval 273"/>
                <p:cNvSpPr>
                  <a:spLocks noChangeArrowheads="1"/>
                </p:cNvSpPr>
                <p:nvPr/>
              </p:nvSpPr>
              <p:spPr bwMode="auto">
                <a:xfrm>
                  <a:off x="5240843" y="337631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6" name="Oval 274"/>
                <p:cNvSpPr>
                  <a:spLocks noChangeArrowheads="1"/>
                </p:cNvSpPr>
                <p:nvPr/>
              </p:nvSpPr>
              <p:spPr bwMode="auto">
                <a:xfrm>
                  <a:off x="5240843" y="298419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7" name="Oval 275"/>
                <p:cNvSpPr>
                  <a:spLocks noChangeArrowheads="1"/>
                </p:cNvSpPr>
                <p:nvPr/>
              </p:nvSpPr>
              <p:spPr bwMode="auto">
                <a:xfrm>
                  <a:off x="5196393" y="281274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8" name="Oval 276"/>
                <p:cNvSpPr>
                  <a:spLocks noChangeArrowheads="1"/>
                </p:cNvSpPr>
                <p:nvPr/>
              </p:nvSpPr>
              <p:spPr bwMode="auto">
                <a:xfrm>
                  <a:off x="5286881" y="2765124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9" name="Oval 277"/>
                <p:cNvSpPr>
                  <a:spLocks noChangeArrowheads="1"/>
                </p:cNvSpPr>
                <p:nvPr/>
              </p:nvSpPr>
              <p:spPr bwMode="auto">
                <a:xfrm>
                  <a:off x="5174168" y="27174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0" name="Oval 278"/>
                <p:cNvSpPr>
                  <a:spLocks noChangeArrowheads="1"/>
                </p:cNvSpPr>
                <p:nvPr/>
              </p:nvSpPr>
              <p:spPr bwMode="auto">
                <a:xfrm>
                  <a:off x="5240843" y="2698449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1" name="Oval 279"/>
                <p:cNvSpPr>
                  <a:spLocks noChangeArrowheads="1"/>
                </p:cNvSpPr>
                <p:nvPr/>
              </p:nvSpPr>
              <p:spPr bwMode="auto">
                <a:xfrm>
                  <a:off x="5309106" y="2679399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" name="Oval 280"/>
                <p:cNvSpPr>
                  <a:spLocks noChangeArrowheads="1"/>
                </p:cNvSpPr>
                <p:nvPr/>
              </p:nvSpPr>
              <p:spPr bwMode="auto">
                <a:xfrm>
                  <a:off x="5196393" y="2439686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" name="Oval 281"/>
                <p:cNvSpPr>
                  <a:spLocks noChangeArrowheads="1"/>
                </p:cNvSpPr>
                <p:nvPr/>
              </p:nvSpPr>
              <p:spPr bwMode="auto">
                <a:xfrm>
                  <a:off x="5286881" y="241111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4" name="Oval 282"/>
                <p:cNvSpPr>
                  <a:spLocks noChangeArrowheads="1"/>
                </p:cNvSpPr>
                <p:nvPr/>
              </p:nvSpPr>
              <p:spPr bwMode="auto">
                <a:xfrm>
                  <a:off x="5240843" y="235396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5" name="Oval 283"/>
                <p:cNvSpPr>
                  <a:spLocks noChangeArrowheads="1"/>
                </p:cNvSpPr>
                <p:nvPr/>
              </p:nvSpPr>
              <p:spPr bwMode="auto">
                <a:xfrm>
                  <a:off x="5240843" y="225871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6" name="Oval 284"/>
                <p:cNvSpPr>
                  <a:spLocks noChangeArrowheads="1"/>
                </p:cNvSpPr>
                <p:nvPr/>
              </p:nvSpPr>
              <p:spPr bwMode="auto">
                <a:xfrm>
                  <a:off x="5240843" y="221108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7" name="Line 285"/>
                <p:cNvSpPr>
                  <a:spLocks noChangeShapeType="1"/>
                </p:cNvSpPr>
                <p:nvPr/>
              </p:nvSpPr>
              <p:spPr bwMode="auto">
                <a:xfrm flipV="1">
                  <a:off x="5762046" y="5192411"/>
                  <a:ext cx="0" cy="7620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8" name="Rectangle 286"/>
                <p:cNvSpPr>
                  <a:spLocks noChangeArrowheads="1"/>
                </p:cNvSpPr>
                <p:nvPr/>
              </p:nvSpPr>
              <p:spPr bwMode="auto">
                <a:xfrm>
                  <a:off x="5578980" y="5336874"/>
                  <a:ext cx="206171" cy="251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defTabSz="514350"/>
                  <a:r>
                    <a:rPr lang="es-ES" altLang="es-ES" sz="160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11</a:t>
                  </a:r>
                  <a:endParaRPr lang="es-ES" alt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9" name="Oval 287"/>
                <p:cNvSpPr>
                  <a:spLocks noChangeArrowheads="1"/>
                </p:cNvSpPr>
                <p:nvPr/>
              </p:nvSpPr>
              <p:spPr bwMode="auto">
                <a:xfrm>
                  <a:off x="5667881" y="38065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0" name="Oval 288"/>
                <p:cNvSpPr>
                  <a:spLocks noChangeArrowheads="1"/>
                </p:cNvSpPr>
                <p:nvPr/>
              </p:nvSpPr>
              <p:spPr bwMode="auto">
                <a:xfrm>
                  <a:off x="5667881" y="323343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1" name="Oval 289"/>
                <p:cNvSpPr>
                  <a:spLocks noChangeArrowheads="1"/>
                </p:cNvSpPr>
                <p:nvPr/>
              </p:nvSpPr>
              <p:spPr bwMode="auto">
                <a:xfrm>
                  <a:off x="5667881" y="3098499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2" name="Oval 290"/>
                <p:cNvSpPr>
                  <a:spLocks noChangeArrowheads="1"/>
                </p:cNvSpPr>
                <p:nvPr/>
              </p:nvSpPr>
              <p:spPr bwMode="auto">
                <a:xfrm>
                  <a:off x="5667881" y="29937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3" name="Oval 291"/>
                <p:cNvSpPr>
                  <a:spLocks noChangeArrowheads="1"/>
                </p:cNvSpPr>
                <p:nvPr/>
              </p:nvSpPr>
              <p:spPr bwMode="auto">
                <a:xfrm>
                  <a:off x="5667881" y="293657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4" name="Oval 292"/>
                <p:cNvSpPr>
                  <a:spLocks noChangeArrowheads="1"/>
                </p:cNvSpPr>
                <p:nvPr/>
              </p:nvSpPr>
              <p:spPr bwMode="auto">
                <a:xfrm>
                  <a:off x="5667881" y="2727024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5" name="Oval 293"/>
                <p:cNvSpPr>
                  <a:spLocks noChangeArrowheads="1"/>
                </p:cNvSpPr>
                <p:nvPr/>
              </p:nvSpPr>
              <p:spPr bwMode="auto">
                <a:xfrm>
                  <a:off x="5667881" y="2658761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6" name="Oval 294"/>
                <p:cNvSpPr>
                  <a:spLocks noChangeArrowheads="1"/>
                </p:cNvSpPr>
                <p:nvPr/>
              </p:nvSpPr>
              <p:spPr bwMode="auto">
                <a:xfrm>
                  <a:off x="5667881" y="2601611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7" name="Oval 295"/>
                <p:cNvSpPr>
                  <a:spLocks noChangeArrowheads="1"/>
                </p:cNvSpPr>
                <p:nvPr/>
              </p:nvSpPr>
              <p:spPr bwMode="auto">
                <a:xfrm>
                  <a:off x="5667881" y="240158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8" name="Oval 296"/>
                <p:cNvSpPr>
                  <a:spLocks noChangeArrowheads="1"/>
                </p:cNvSpPr>
                <p:nvPr/>
              </p:nvSpPr>
              <p:spPr bwMode="auto">
                <a:xfrm>
                  <a:off x="5623431" y="226823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" name="Oval 297"/>
                <p:cNvSpPr>
                  <a:spLocks noChangeArrowheads="1"/>
                </p:cNvSpPr>
                <p:nvPr/>
              </p:nvSpPr>
              <p:spPr bwMode="auto">
                <a:xfrm>
                  <a:off x="5713918" y="2220611"/>
                  <a:ext cx="77787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0" name="Oval 298"/>
                <p:cNvSpPr>
                  <a:spLocks noChangeArrowheads="1"/>
                </p:cNvSpPr>
                <p:nvPr/>
              </p:nvSpPr>
              <p:spPr bwMode="auto">
                <a:xfrm>
                  <a:off x="5667881" y="2211086"/>
                  <a:ext cx="79375" cy="66675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1" name="Oval 299"/>
                <p:cNvSpPr>
                  <a:spLocks noChangeArrowheads="1"/>
                </p:cNvSpPr>
                <p:nvPr/>
              </p:nvSpPr>
              <p:spPr bwMode="auto">
                <a:xfrm>
                  <a:off x="5623431" y="2142824"/>
                  <a:ext cx="79375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2" name="Oval 300"/>
                <p:cNvSpPr>
                  <a:spLocks noChangeArrowheads="1"/>
                </p:cNvSpPr>
                <p:nvPr/>
              </p:nvSpPr>
              <p:spPr bwMode="auto">
                <a:xfrm>
                  <a:off x="5713918" y="2123774"/>
                  <a:ext cx="77787" cy="68263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" name="CuadroTexto 7"/>
                <p:cNvSpPr txBox="1"/>
                <p:nvPr/>
              </p:nvSpPr>
              <p:spPr>
                <a:xfrm>
                  <a:off x="565605" y="5326154"/>
                  <a:ext cx="833020" cy="3453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C+</a:t>
                  </a:r>
                </a:p>
              </p:txBody>
            </p:sp>
            <p:sp>
              <p:nvSpPr>
                <p:cNvPr id="10" name="CuadroTexto 9"/>
                <p:cNvSpPr txBox="1"/>
                <p:nvPr/>
              </p:nvSpPr>
              <p:spPr>
                <a:xfrm>
                  <a:off x="1337393" y="5313836"/>
                  <a:ext cx="745740" cy="3453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BF</a:t>
                  </a:r>
                </a:p>
              </p:txBody>
            </p:sp>
            <p:sp>
              <p:nvSpPr>
                <p:cNvPr id="16" name="CuadroTexto 15"/>
                <p:cNvSpPr txBox="1"/>
                <p:nvPr/>
              </p:nvSpPr>
              <p:spPr>
                <a:xfrm>
                  <a:off x="2668526" y="5353930"/>
                  <a:ext cx="446133" cy="3453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</a:t>
                  </a:r>
                </a:p>
              </p:txBody>
            </p:sp>
            <p:sp>
              <p:nvSpPr>
                <p:cNvPr id="17" name="CuadroTexto 16"/>
                <p:cNvSpPr txBox="1"/>
                <p:nvPr/>
              </p:nvSpPr>
              <p:spPr>
                <a:xfrm>
                  <a:off x="3080204" y="5353930"/>
                  <a:ext cx="446133" cy="3453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</a:p>
              </p:txBody>
            </p:sp>
            <p:sp>
              <p:nvSpPr>
                <p:cNvPr id="18" name="CuadroTexto 17"/>
                <p:cNvSpPr txBox="1"/>
                <p:nvPr/>
              </p:nvSpPr>
              <p:spPr>
                <a:xfrm>
                  <a:off x="3477034" y="5355285"/>
                  <a:ext cx="446133" cy="3453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</a:t>
                  </a:r>
                </a:p>
              </p:txBody>
            </p:sp>
            <p:sp>
              <p:nvSpPr>
                <p:cNvPr id="19" name="CuadroTexto 18"/>
                <p:cNvSpPr txBox="1"/>
                <p:nvPr/>
              </p:nvSpPr>
              <p:spPr>
                <a:xfrm>
                  <a:off x="3923167" y="5354176"/>
                  <a:ext cx="446133" cy="3453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</a:t>
                  </a:r>
                </a:p>
              </p:txBody>
            </p:sp>
            <p:sp>
              <p:nvSpPr>
                <p:cNvPr id="20" name="CuadroTexto 19"/>
                <p:cNvSpPr txBox="1"/>
                <p:nvPr/>
              </p:nvSpPr>
              <p:spPr>
                <a:xfrm>
                  <a:off x="4247007" y="5345467"/>
                  <a:ext cx="548468" cy="3453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21</a:t>
                  </a:r>
                </a:p>
              </p:txBody>
            </p:sp>
            <p:sp>
              <p:nvSpPr>
                <p:cNvPr id="21" name="CuadroTexto 20"/>
                <p:cNvSpPr txBox="1"/>
                <p:nvPr/>
              </p:nvSpPr>
              <p:spPr>
                <a:xfrm>
                  <a:off x="4684648" y="5354174"/>
                  <a:ext cx="556194" cy="3453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33</a:t>
                  </a:r>
                </a:p>
              </p:txBody>
            </p:sp>
            <p:sp>
              <p:nvSpPr>
                <p:cNvPr id="22" name="CuadroTexto 21"/>
                <p:cNvSpPr txBox="1"/>
                <p:nvPr/>
              </p:nvSpPr>
              <p:spPr>
                <a:xfrm>
                  <a:off x="5138113" y="5354176"/>
                  <a:ext cx="549033" cy="3453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35</a:t>
                  </a:r>
                </a:p>
              </p:txBody>
            </p:sp>
            <p:sp>
              <p:nvSpPr>
                <p:cNvPr id="23" name="CuadroTexto 22"/>
                <p:cNvSpPr txBox="1"/>
                <p:nvPr/>
              </p:nvSpPr>
              <p:spPr>
                <a:xfrm>
                  <a:off x="5503570" y="5355284"/>
                  <a:ext cx="532893" cy="3453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41</a:t>
                  </a:r>
                </a:p>
              </p:txBody>
            </p:sp>
            <p:cxnSp>
              <p:nvCxnSpPr>
                <p:cNvPr id="31" name="Conector recto 30"/>
                <p:cNvCxnSpPr/>
                <p:nvPr/>
              </p:nvCxnSpPr>
              <p:spPr>
                <a:xfrm flipV="1">
                  <a:off x="654345" y="3717399"/>
                  <a:ext cx="5137360" cy="2681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CuadroTexto 37"/>
                <p:cNvSpPr txBox="1"/>
                <p:nvPr/>
              </p:nvSpPr>
              <p:spPr>
                <a:xfrm>
                  <a:off x="2229064" y="5355264"/>
                  <a:ext cx="446133" cy="34531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</a:t>
                  </a:r>
                </a:p>
              </p:txBody>
            </p:sp>
            <p:cxnSp>
              <p:nvCxnSpPr>
                <p:cNvPr id="325" name="Conector recto 324"/>
                <p:cNvCxnSpPr/>
                <p:nvPr/>
              </p:nvCxnSpPr>
              <p:spPr>
                <a:xfrm>
                  <a:off x="2083133" y="1249029"/>
                  <a:ext cx="0" cy="398679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44" name="CuadroTexto 743"/>
            <p:cNvSpPr txBox="1"/>
            <p:nvPr/>
          </p:nvSpPr>
          <p:spPr>
            <a:xfrm>
              <a:off x="1640324" y="-45436"/>
              <a:ext cx="2431547" cy="345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A. wild-</a:t>
              </a:r>
              <a:r>
                <a:rPr lang="es-ES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type</a:t>
              </a:r>
              <a:r>
                <a:rPr lang="es-E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S-</a:t>
              </a:r>
              <a:r>
                <a:rPr lang="es-ES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LPS</a:t>
              </a:r>
              <a:endParaRPr lang="es-E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7" name="CuadroTexto 746"/>
            <p:cNvSpPr txBox="1"/>
            <p:nvPr/>
          </p:nvSpPr>
          <p:spPr>
            <a:xfrm>
              <a:off x="5192178" y="4984988"/>
              <a:ext cx="2384780" cy="345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Weeks</a:t>
              </a:r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after</a:t>
              </a:r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vaccination</a:t>
              </a:r>
              <a:endParaRPr lang="es-E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8" name="Rectangle 305"/>
            <p:cNvSpPr>
              <a:spLocks noChangeArrowheads="1"/>
            </p:cNvSpPr>
            <p:nvPr/>
          </p:nvSpPr>
          <p:spPr bwMode="auto">
            <a:xfrm>
              <a:off x="499518" y="4261481"/>
              <a:ext cx="107066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9" name="Rectangle 306"/>
            <p:cNvSpPr>
              <a:spLocks noChangeArrowheads="1"/>
            </p:cNvSpPr>
            <p:nvPr/>
          </p:nvSpPr>
          <p:spPr bwMode="auto">
            <a:xfrm>
              <a:off x="388748" y="3678868"/>
              <a:ext cx="214133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1" name="Rectangle 307"/>
            <p:cNvSpPr>
              <a:spLocks noChangeArrowheads="1"/>
            </p:cNvSpPr>
            <p:nvPr/>
          </p:nvSpPr>
          <p:spPr bwMode="auto">
            <a:xfrm>
              <a:off x="388748" y="3086731"/>
              <a:ext cx="214133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2" name="Rectangle 308"/>
            <p:cNvSpPr>
              <a:spLocks noChangeArrowheads="1"/>
            </p:cNvSpPr>
            <p:nvPr/>
          </p:nvSpPr>
          <p:spPr bwMode="auto">
            <a:xfrm>
              <a:off x="388748" y="2502530"/>
              <a:ext cx="214133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4" name="Rectangle 309"/>
            <p:cNvSpPr>
              <a:spLocks noChangeArrowheads="1"/>
            </p:cNvSpPr>
            <p:nvPr/>
          </p:nvSpPr>
          <p:spPr bwMode="auto">
            <a:xfrm>
              <a:off x="388748" y="1919919"/>
              <a:ext cx="214133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80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5" name="Rectangle 310"/>
            <p:cNvSpPr>
              <a:spLocks noChangeArrowheads="1"/>
            </p:cNvSpPr>
            <p:nvPr/>
          </p:nvSpPr>
          <p:spPr bwMode="auto">
            <a:xfrm>
              <a:off x="276298" y="1327780"/>
              <a:ext cx="321200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6" name="Rectangle 311"/>
            <p:cNvSpPr>
              <a:spLocks noChangeArrowheads="1"/>
            </p:cNvSpPr>
            <p:nvPr/>
          </p:nvSpPr>
          <p:spPr bwMode="auto">
            <a:xfrm>
              <a:off x="276298" y="745169"/>
              <a:ext cx="321200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120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7" name="Line 313"/>
            <p:cNvSpPr>
              <a:spLocks noChangeShapeType="1"/>
            </p:cNvSpPr>
            <p:nvPr/>
          </p:nvSpPr>
          <p:spPr bwMode="auto">
            <a:xfrm>
              <a:off x="670711" y="859469"/>
              <a:ext cx="92309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8" name="Line 315"/>
            <p:cNvSpPr>
              <a:spLocks noChangeShapeType="1"/>
            </p:cNvSpPr>
            <p:nvPr/>
          </p:nvSpPr>
          <p:spPr bwMode="auto">
            <a:xfrm>
              <a:off x="670711" y="1442081"/>
              <a:ext cx="92309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9" name="Line 316"/>
            <p:cNvSpPr>
              <a:spLocks noChangeShapeType="1"/>
            </p:cNvSpPr>
            <p:nvPr/>
          </p:nvSpPr>
          <p:spPr bwMode="auto">
            <a:xfrm>
              <a:off x="670711" y="1154744"/>
              <a:ext cx="50351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0" name="Line 318"/>
            <p:cNvSpPr>
              <a:spLocks noChangeShapeType="1"/>
            </p:cNvSpPr>
            <p:nvPr/>
          </p:nvSpPr>
          <p:spPr bwMode="auto">
            <a:xfrm>
              <a:off x="670711" y="2034219"/>
              <a:ext cx="92309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1" name="Line 319"/>
            <p:cNvSpPr>
              <a:spLocks noChangeShapeType="1"/>
            </p:cNvSpPr>
            <p:nvPr/>
          </p:nvSpPr>
          <p:spPr bwMode="auto">
            <a:xfrm>
              <a:off x="670711" y="1737356"/>
              <a:ext cx="50351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2" name="Line 321"/>
            <p:cNvSpPr>
              <a:spLocks noChangeShapeType="1"/>
            </p:cNvSpPr>
            <p:nvPr/>
          </p:nvSpPr>
          <p:spPr bwMode="auto">
            <a:xfrm>
              <a:off x="670711" y="2616831"/>
              <a:ext cx="92309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3" name="Line 322"/>
            <p:cNvSpPr>
              <a:spLocks noChangeShapeType="1"/>
            </p:cNvSpPr>
            <p:nvPr/>
          </p:nvSpPr>
          <p:spPr bwMode="auto">
            <a:xfrm>
              <a:off x="670711" y="2321556"/>
              <a:ext cx="50351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4" name="Line 324"/>
            <p:cNvSpPr>
              <a:spLocks noChangeShapeType="1"/>
            </p:cNvSpPr>
            <p:nvPr/>
          </p:nvSpPr>
          <p:spPr bwMode="auto">
            <a:xfrm>
              <a:off x="670711" y="3199444"/>
              <a:ext cx="92309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5" name="Line 325"/>
            <p:cNvSpPr>
              <a:spLocks noChangeShapeType="1"/>
            </p:cNvSpPr>
            <p:nvPr/>
          </p:nvSpPr>
          <p:spPr bwMode="auto">
            <a:xfrm>
              <a:off x="670711" y="2913694"/>
              <a:ext cx="50351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6" name="Line 327"/>
            <p:cNvSpPr>
              <a:spLocks noChangeShapeType="1"/>
            </p:cNvSpPr>
            <p:nvPr/>
          </p:nvSpPr>
          <p:spPr bwMode="auto">
            <a:xfrm>
              <a:off x="670711" y="3793169"/>
              <a:ext cx="92309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7" name="Line 328"/>
            <p:cNvSpPr>
              <a:spLocks noChangeShapeType="1"/>
            </p:cNvSpPr>
            <p:nvPr/>
          </p:nvSpPr>
          <p:spPr bwMode="auto">
            <a:xfrm>
              <a:off x="670711" y="3496306"/>
              <a:ext cx="50351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8" name="Line 330"/>
            <p:cNvSpPr>
              <a:spLocks noChangeShapeType="1"/>
            </p:cNvSpPr>
            <p:nvPr/>
          </p:nvSpPr>
          <p:spPr bwMode="auto">
            <a:xfrm>
              <a:off x="670711" y="4375781"/>
              <a:ext cx="92309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9" name="Line 331"/>
            <p:cNvSpPr>
              <a:spLocks noChangeShapeType="1"/>
            </p:cNvSpPr>
            <p:nvPr/>
          </p:nvSpPr>
          <p:spPr bwMode="auto">
            <a:xfrm>
              <a:off x="670711" y="4078919"/>
              <a:ext cx="50351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0" name="Freeform 332"/>
            <p:cNvSpPr>
              <a:spLocks/>
            </p:cNvSpPr>
            <p:nvPr/>
          </p:nvSpPr>
          <p:spPr bwMode="auto">
            <a:xfrm>
              <a:off x="670711" y="762631"/>
              <a:ext cx="5206269" cy="3708400"/>
            </a:xfrm>
            <a:custGeom>
              <a:avLst/>
              <a:gdLst>
                <a:gd name="T0" fmla="*/ 0 w 3102"/>
                <a:gd name="T1" fmla="*/ 0 h 2336"/>
                <a:gd name="T2" fmla="*/ 0 w 3102"/>
                <a:gd name="T3" fmla="*/ 2336 h 2336"/>
                <a:gd name="T4" fmla="*/ 3102 w 3102"/>
                <a:gd name="T5" fmla="*/ 2336 h 2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02" h="2336">
                  <a:moveTo>
                    <a:pt x="0" y="0"/>
                  </a:moveTo>
                  <a:lnTo>
                    <a:pt x="0" y="2336"/>
                  </a:lnTo>
                  <a:lnTo>
                    <a:pt x="3102" y="2336"/>
                  </a:lnTo>
                </a:path>
              </a:pathLst>
            </a:custGeom>
            <a:noFill/>
            <a:ln w="2540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1" name="Line 333"/>
            <p:cNvSpPr>
              <a:spLocks noChangeShapeType="1"/>
            </p:cNvSpPr>
            <p:nvPr/>
          </p:nvSpPr>
          <p:spPr bwMode="auto">
            <a:xfrm flipV="1">
              <a:off x="1185967" y="4385306"/>
              <a:ext cx="0" cy="7620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2" name="Rectangle 334"/>
            <p:cNvSpPr>
              <a:spLocks noChangeArrowheads="1"/>
            </p:cNvSpPr>
            <p:nvPr/>
          </p:nvSpPr>
          <p:spPr bwMode="auto">
            <a:xfrm>
              <a:off x="1135617" y="4520244"/>
              <a:ext cx="107066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3" name="Oval 335"/>
            <p:cNvSpPr>
              <a:spLocks noChangeArrowheads="1"/>
            </p:cNvSpPr>
            <p:nvPr/>
          </p:nvSpPr>
          <p:spPr bwMode="auto">
            <a:xfrm>
              <a:off x="1145687" y="2645406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4" name="Oval 336"/>
            <p:cNvSpPr>
              <a:spLocks noChangeArrowheads="1"/>
            </p:cNvSpPr>
            <p:nvPr/>
          </p:nvSpPr>
          <p:spPr bwMode="auto">
            <a:xfrm>
              <a:off x="1145687" y="2531106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5" name="Oval 337"/>
            <p:cNvSpPr>
              <a:spLocks noChangeArrowheads="1"/>
            </p:cNvSpPr>
            <p:nvPr/>
          </p:nvSpPr>
          <p:spPr bwMode="auto">
            <a:xfrm>
              <a:off x="1145687" y="2454906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6" name="Oval 338"/>
            <p:cNvSpPr>
              <a:spLocks noChangeArrowheads="1"/>
            </p:cNvSpPr>
            <p:nvPr/>
          </p:nvSpPr>
          <p:spPr bwMode="auto">
            <a:xfrm>
              <a:off x="1145687" y="2340606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7" name="Oval 339"/>
            <p:cNvSpPr>
              <a:spLocks noChangeArrowheads="1"/>
            </p:cNvSpPr>
            <p:nvPr/>
          </p:nvSpPr>
          <p:spPr bwMode="auto">
            <a:xfrm>
              <a:off x="1145687" y="2148519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8" name="Oval 340"/>
            <p:cNvSpPr>
              <a:spLocks noChangeArrowheads="1"/>
            </p:cNvSpPr>
            <p:nvPr/>
          </p:nvSpPr>
          <p:spPr bwMode="auto">
            <a:xfrm>
              <a:off x="1145687" y="2081844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9" name="Oval 341"/>
            <p:cNvSpPr>
              <a:spLocks noChangeArrowheads="1"/>
            </p:cNvSpPr>
            <p:nvPr/>
          </p:nvSpPr>
          <p:spPr bwMode="auto">
            <a:xfrm>
              <a:off x="1085266" y="1996119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0" name="Oval 342"/>
            <p:cNvSpPr>
              <a:spLocks noChangeArrowheads="1"/>
            </p:cNvSpPr>
            <p:nvPr/>
          </p:nvSpPr>
          <p:spPr bwMode="auto">
            <a:xfrm>
              <a:off x="1145687" y="1996119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1" name="Oval 343"/>
            <p:cNvSpPr>
              <a:spLocks noChangeArrowheads="1"/>
            </p:cNvSpPr>
            <p:nvPr/>
          </p:nvSpPr>
          <p:spPr bwMode="auto">
            <a:xfrm>
              <a:off x="1217856" y="1977069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2" name="Oval 344"/>
            <p:cNvSpPr>
              <a:spLocks noChangeArrowheads="1"/>
            </p:cNvSpPr>
            <p:nvPr/>
          </p:nvSpPr>
          <p:spPr bwMode="auto">
            <a:xfrm>
              <a:off x="1105406" y="1775456"/>
              <a:ext cx="70491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3" name="Oval 345"/>
            <p:cNvSpPr>
              <a:spLocks noChangeArrowheads="1"/>
            </p:cNvSpPr>
            <p:nvPr/>
          </p:nvSpPr>
          <p:spPr bwMode="auto">
            <a:xfrm>
              <a:off x="1185967" y="1746881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4" name="Oval 346"/>
            <p:cNvSpPr>
              <a:spLocks noChangeArrowheads="1"/>
            </p:cNvSpPr>
            <p:nvPr/>
          </p:nvSpPr>
          <p:spPr bwMode="auto">
            <a:xfrm>
              <a:off x="1145687" y="1689731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5" name="Oval 347"/>
            <p:cNvSpPr>
              <a:spLocks noChangeArrowheads="1"/>
            </p:cNvSpPr>
            <p:nvPr/>
          </p:nvSpPr>
          <p:spPr bwMode="auto">
            <a:xfrm>
              <a:off x="1105406" y="1565906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6" name="Oval 348"/>
            <p:cNvSpPr>
              <a:spLocks noChangeArrowheads="1"/>
            </p:cNvSpPr>
            <p:nvPr/>
          </p:nvSpPr>
          <p:spPr bwMode="auto">
            <a:xfrm>
              <a:off x="1185967" y="1527806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7" name="Oval 349"/>
            <p:cNvSpPr>
              <a:spLocks noChangeArrowheads="1"/>
            </p:cNvSpPr>
            <p:nvPr/>
          </p:nvSpPr>
          <p:spPr bwMode="auto">
            <a:xfrm>
              <a:off x="1065126" y="1470656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8" name="Oval 350"/>
            <p:cNvSpPr>
              <a:spLocks noChangeArrowheads="1"/>
            </p:cNvSpPr>
            <p:nvPr/>
          </p:nvSpPr>
          <p:spPr bwMode="auto">
            <a:xfrm>
              <a:off x="1105406" y="1461131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9" name="Oval 351"/>
            <p:cNvSpPr>
              <a:spLocks noChangeArrowheads="1"/>
            </p:cNvSpPr>
            <p:nvPr/>
          </p:nvSpPr>
          <p:spPr bwMode="auto">
            <a:xfrm>
              <a:off x="1145687" y="1451606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0" name="Oval 352"/>
            <p:cNvSpPr>
              <a:spLocks noChangeArrowheads="1"/>
            </p:cNvSpPr>
            <p:nvPr/>
          </p:nvSpPr>
          <p:spPr bwMode="auto">
            <a:xfrm>
              <a:off x="1185967" y="1432556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1" name="Oval 353"/>
            <p:cNvSpPr>
              <a:spLocks noChangeArrowheads="1"/>
            </p:cNvSpPr>
            <p:nvPr/>
          </p:nvSpPr>
          <p:spPr bwMode="auto">
            <a:xfrm>
              <a:off x="1227926" y="1423031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2" name="Oval 354"/>
            <p:cNvSpPr>
              <a:spLocks noChangeArrowheads="1"/>
            </p:cNvSpPr>
            <p:nvPr/>
          </p:nvSpPr>
          <p:spPr bwMode="auto">
            <a:xfrm>
              <a:off x="1065126" y="1423031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3" name="Oval 355"/>
            <p:cNvSpPr>
              <a:spLocks noChangeArrowheads="1"/>
            </p:cNvSpPr>
            <p:nvPr/>
          </p:nvSpPr>
          <p:spPr bwMode="auto">
            <a:xfrm>
              <a:off x="1095336" y="1413506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4" name="Oval 356"/>
            <p:cNvSpPr>
              <a:spLocks noChangeArrowheads="1"/>
            </p:cNvSpPr>
            <p:nvPr/>
          </p:nvSpPr>
          <p:spPr bwMode="auto">
            <a:xfrm>
              <a:off x="1125546" y="1403981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5" name="Oval 357"/>
            <p:cNvSpPr>
              <a:spLocks noChangeArrowheads="1"/>
            </p:cNvSpPr>
            <p:nvPr/>
          </p:nvSpPr>
          <p:spPr bwMode="auto">
            <a:xfrm>
              <a:off x="1165827" y="1394456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6" name="Oval 358"/>
            <p:cNvSpPr>
              <a:spLocks noChangeArrowheads="1"/>
            </p:cNvSpPr>
            <p:nvPr/>
          </p:nvSpPr>
          <p:spPr bwMode="auto">
            <a:xfrm>
              <a:off x="1196038" y="1384931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7" name="Oval 359"/>
            <p:cNvSpPr>
              <a:spLocks noChangeArrowheads="1"/>
            </p:cNvSpPr>
            <p:nvPr/>
          </p:nvSpPr>
          <p:spPr bwMode="auto">
            <a:xfrm>
              <a:off x="1237996" y="1384931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8" name="Oval 360"/>
            <p:cNvSpPr>
              <a:spLocks noChangeArrowheads="1"/>
            </p:cNvSpPr>
            <p:nvPr/>
          </p:nvSpPr>
          <p:spPr bwMode="auto">
            <a:xfrm>
              <a:off x="1065126" y="1375406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9" name="Oval 361"/>
            <p:cNvSpPr>
              <a:spLocks noChangeArrowheads="1"/>
            </p:cNvSpPr>
            <p:nvPr/>
          </p:nvSpPr>
          <p:spPr bwMode="auto">
            <a:xfrm>
              <a:off x="1085266" y="1365881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0" name="Oval 362"/>
            <p:cNvSpPr>
              <a:spLocks noChangeArrowheads="1"/>
            </p:cNvSpPr>
            <p:nvPr/>
          </p:nvSpPr>
          <p:spPr bwMode="auto">
            <a:xfrm>
              <a:off x="1115476" y="1365881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1" name="Oval 363"/>
            <p:cNvSpPr>
              <a:spLocks noChangeArrowheads="1"/>
            </p:cNvSpPr>
            <p:nvPr/>
          </p:nvSpPr>
          <p:spPr bwMode="auto">
            <a:xfrm>
              <a:off x="1135617" y="1356356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2" name="Oval 364"/>
            <p:cNvSpPr>
              <a:spLocks noChangeArrowheads="1"/>
            </p:cNvSpPr>
            <p:nvPr/>
          </p:nvSpPr>
          <p:spPr bwMode="auto">
            <a:xfrm>
              <a:off x="1165827" y="1356356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3" name="Oval 365"/>
            <p:cNvSpPr>
              <a:spLocks noChangeArrowheads="1"/>
            </p:cNvSpPr>
            <p:nvPr/>
          </p:nvSpPr>
          <p:spPr bwMode="auto">
            <a:xfrm>
              <a:off x="1185967" y="1346831"/>
              <a:ext cx="72169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4" name="Oval 366"/>
            <p:cNvSpPr>
              <a:spLocks noChangeArrowheads="1"/>
            </p:cNvSpPr>
            <p:nvPr/>
          </p:nvSpPr>
          <p:spPr bwMode="auto">
            <a:xfrm>
              <a:off x="1217856" y="1337306"/>
              <a:ext cx="70491" cy="66675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5" name="Oval 367"/>
            <p:cNvSpPr>
              <a:spLocks noChangeArrowheads="1"/>
            </p:cNvSpPr>
            <p:nvPr/>
          </p:nvSpPr>
          <p:spPr bwMode="auto">
            <a:xfrm>
              <a:off x="1237996" y="1326194"/>
              <a:ext cx="70491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6" name="Oval 368"/>
            <p:cNvSpPr>
              <a:spLocks noChangeArrowheads="1"/>
            </p:cNvSpPr>
            <p:nvPr/>
          </p:nvSpPr>
          <p:spPr bwMode="auto">
            <a:xfrm>
              <a:off x="1055055" y="1326194"/>
              <a:ext cx="70491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7" name="Oval 369"/>
            <p:cNvSpPr>
              <a:spLocks noChangeArrowheads="1"/>
            </p:cNvSpPr>
            <p:nvPr/>
          </p:nvSpPr>
          <p:spPr bwMode="auto">
            <a:xfrm>
              <a:off x="1065126" y="1326194"/>
              <a:ext cx="70491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8" name="Oval 370"/>
            <p:cNvSpPr>
              <a:spLocks noChangeArrowheads="1"/>
            </p:cNvSpPr>
            <p:nvPr/>
          </p:nvSpPr>
          <p:spPr bwMode="auto">
            <a:xfrm>
              <a:off x="1085266" y="1316669"/>
              <a:ext cx="70491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9" name="Oval 371"/>
            <p:cNvSpPr>
              <a:spLocks noChangeArrowheads="1"/>
            </p:cNvSpPr>
            <p:nvPr/>
          </p:nvSpPr>
          <p:spPr bwMode="auto">
            <a:xfrm>
              <a:off x="1105406" y="1307144"/>
              <a:ext cx="70491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0" name="Oval 372"/>
            <p:cNvSpPr>
              <a:spLocks noChangeArrowheads="1"/>
            </p:cNvSpPr>
            <p:nvPr/>
          </p:nvSpPr>
          <p:spPr bwMode="auto">
            <a:xfrm>
              <a:off x="1125546" y="1307144"/>
              <a:ext cx="70491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1" name="Oval 373"/>
            <p:cNvSpPr>
              <a:spLocks noChangeArrowheads="1"/>
            </p:cNvSpPr>
            <p:nvPr/>
          </p:nvSpPr>
          <p:spPr bwMode="auto">
            <a:xfrm>
              <a:off x="1145687" y="1297619"/>
              <a:ext cx="72169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2" name="Oval 374"/>
            <p:cNvSpPr>
              <a:spLocks noChangeArrowheads="1"/>
            </p:cNvSpPr>
            <p:nvPr/>
          </p:nvSpPr>
          <p:spPr bwMode="auto">
            <a:xfrm>
              <a:off x="1165827" y="1288094"/>
              <a:ext cx="72169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3" name="Oval 375"/>
            <p:cNvSpPr>
              <a:spLocks noChangeArrowheads="1"/>
            </p:cNvSpPr>
            <p:nvPr/>
          </p:nvSpPr>
          <p:spPr bwMode="auto">
            <a:xfrm>
              <a:off x="1185967" y="1288094"/>
              <a:ext cx="72169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4" name="Oval 376"/>
            <p:cNvSpPr>
              <a:spLocks noChangeArrowheads="1"/>
            </p:cNvSpPr>
            <p:nvPr/>
          </p:nvSpPr>
          <p:spPr bwMode="auto">
            <a:xfrm>
              <a:off x="1196038" y="1288094"/>
              <a:ext cx="72169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5" name="Oval 377"/>
            <p:cNvSpPr>
              <a:spLocks noChangeArrowheads="1"/>
            </p:cNvSpPr>
            <p:nvPr/>
          </p:nvSpPr>
          <p:spPr bwMode="auto">
            <a:xfrm>
              <a:off x="1217856" y="1288094"/>
              <a:ext cx="70491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6" name="Oval 378"/>
            <p:cNvSpPr>
              <a:spLocks noChangeArrowheads="1"/>
            </p:cNvSpPr>
            <p:nvPr/>
          </p:nvSpPr>
          <p:spPr bwMode="auto">
            <a:xfrm>
              <a:off x="1237996" y="1288094"/>
              <a:ext cx="70491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7" name="Oval 379"/>
            <p:cNvSpPr>
              <a:spLocks noChangeArrowheads="1"/>
            </p:cNvSpPr>
            <p:nvPr/>
          </p:nvSpPr>
          <p:spPr bwMode="auto">
            <a:xfrm>
              <a:off x="1105406" y="1269044"/>
              <a:ext cx="70491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8" name="Oval 380"/>
            <p:cNvSpPr>
              <a:spLocks noChangeArrowheads="1"/>
            </p:cNvSpPr>
            <p:nvPr/>
          </p:nvSpPr>
          <p:spPr bwMode="auto">
            <a:xfrm>
              <a:off x="1185967" y="1269044"/>
              <a:ext cx="72169" cy="682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9" name="Line 381"/>
            <p:cNvSpPr>
              <a:spLocks noChangeShapeType="1"/>
            </p:cNvSpPr>
            <p:nvPr/>
          </p:nvSpPr>
          <p:spPr bwMode="auto">
            <a:xfrm flipV="1">
              <a:off x="1715007" y="4385306"/>
              <a:ext cx="0" cy="7620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0" name="Rectangle 382"/>
            <p:cNvSpPr>
              <a:spLocks noChangeArrowheads="1"/>
            </p:cNvSpPr>
            <p:nvPr/>
          </p:nvSpPr>
          <p:spPr bwMode="auto">
            <a:xfrm>
              <a:off x="1664657" y="4520244"/>
              <a:ext cx="107066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1" name="Oval 383"/>
            <p:cNvSpPr>
              <a:spLocks noChangeArrowheads="1"/>
            </p:cNvSpPr>
            <p:nvPr/>
          </p:nvSpPr>
          <p:spPr bwMode="auto">
            <a:xfrm>
              <a:off x="1584095" y="41551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2" name="Oval 384"/>
            <p:cNvSpPr>
              <a:spLocks noChangeArrowheads="1"/>
            </p:cNvSpPr>
            <p:nvPr/>
          </p:nvSpPr>
          <p:spPr bwMode="auto">
            <a:xfrm>
              <a:off x="1594165" y="41551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3" name="Oval 385"/>
            <p:cNvSpPr>
              <a:spLocks noChangeArrowheads="1"/>
            </p:cNvSpPr>
            <p:nvPr/>
          </p:nvSpPr>
          <p:spPr bwMode="auto">
            <a:xfrm>
              <a:off x="1604236" y="41455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4" name="Oval 386"/>
            <p:cNvSpPr>
              <a:spLocks noChangeArrowheads="1"/>
            </p:cNvSpPr>
            <p:nvPr/>
          </p:nvSpPr>
          <p:spPr bwMode="auto">
            <a:xfrm>
              <a:off x="1614306" y="41455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5" name="Oval 387"/>
            <p:cNvSpPr>
              <a:spLocks noChangeArrowheads="1"/>
            </p:cNvSpPr>
            <p:nvPr/>
          </p:nvSpPr>
          <p:spPr bwMode="auto">
            <a:xfrm>
              <a:off x="1634446" y="41360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6" name="Oval 388"/>
            <p:cNvSpPr>
              <a:spLocks noChangeArrowheads="1"/>
            </p:cNvSpPr>
            <p:nvPr/>
          </p:nvSpPr>
          <p:spPr bwMode="auto">
            <a:xfrm>
              <a:off x="1644516" y="41360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7" name="Oval 389"/>
            <p:cNvSpPr>
              <a:spLocks noChangeArrowheads="1"/>
            </p:cNvSpPr>
            <p:nvPr/>
          </p:nvSpPr>
          <p:spPr bwMode="auto">
            <a:xfrm>
              <a:off x="1654586" y="41360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8" name="Oval 390"/>
            <p:cNvSpPr>
              <a:spLocks noChangeArrowheads="1"/>
            </p:cNvSpPr>
            <p:nvPr/>
          </p:nvSpPr>
          <p:spPr bwMode="auto">
            <a:xfrm>
              <a:off x="1664656" y="41360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9" name="Oval 391"/>
            <p:cNvSpPr>
              <a:spLocks noChangeArrowheads="1"/>
            </p:cNvSpPr>
            <p:nvPr/>
          </p:nvSpPr>
          <p:spPr bwMode="auto">
            <a:xfrm>
              <a:off x="1684797" y="41360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0" name="Oval 392"/>
            <p:cNvSpPr>
              <a:spLocks noChangeArrowheads="1"/>
            </p:cNvSpPr>
            <p:nvPr/>
          </p:nvSpPr>
          <p:spPr bwMode="auto">
            <a:xfrm>
              <a:off x="1694867" y="41265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1" name="Oval 393"/>
            <p:cNvSpPr>
              <a:spLocks noChangeArrowheads="1"/>
            </p:cNvSpPr>
            <p:nvPr/>
          </p:nvSpPr>
          <p:spPr bwMode="auto">
            <a:xfrm>
              <a:off x="1704937" y="41265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2" name="Oval 394"/>
            <p:cNvSpPr>
              <a:spLocks noChangeArrowheads="1"/>
            </p:cNvSpPr>
            <p:nvPr/>
          </p:nvSpPr>
          <p:spPr bwMode="auto">
            <a:xfrm>
              <a:off x="1725077" y="412654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3" name="Oval 395"/>
            <p:cNvSpPr>
              <a:spLocks noChangeArrowheads="1"/>
            </p:cNvSpPr>
            <p:nvPr/>
          </p:nvSpPr>
          <p:spPr bwMode="auto">
            <a:xfrm>
              <a:off x="1735148" y="412654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4" name="Oval 396"/>
            <p:cNvSpPr>
              <a:spLocks noChangeArrowheads="1"/>
            </p:cNvSpPr>
            <p:nvPr/>
          </p:nvSpPr>
          <p:spPr bwMode="auto">
            <a:xfrm>
              <a:off x="1745218" y="411701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5" name="Oval 397"/>
            <p:cNvSpPr>
              <a:spLocks noChangeArrowheads="1"/>
            </p:cNvSpPr>
            <p:nvPr/>
          </p:nvSpPr>
          <p:spPr bwMode="auto">
            <a:xfrm>
              <a:off x="1755288" y="410749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6" name="Oval 398"/>
            <p:cNvSpPr>
              <a:spLocks noChangeArrowheads="1"/>
            </p:cNvSpPr>
            <p:nvPr/>
          </p:nvSpPr>
          <p:spPr bwMode="auto">
            <a:xfrm>
              <a:off x="1775428" y="410749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7" name="Oval 399"/>
            <p:cNvSpPr>
              <a:spLocks noChangeArrowheads="1"/>
            </p:cNvSpPr>
            <p:nvPr/>
          </p:nvSpPr>
          <p:spPr bwMode="auto">
            <a:xfrm>
              <a:off x="1584095" y="41074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8" name="Oval 400"/>
            <p:cNvSpPr>
              <a:spLocks noChangeArrowheads="1"/>
            </p:cNvSpPr>
            <p:nvPr/>
          </p:nvSpPr>
          <p:spPr bwMode="auto">
            <a:xfrm>
              <a:off x="1594165" y="40979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9" name="Oval 401"/>
            <p:cNvSpPr>
              <a:spLocks noChangeArrowheads="1"/>
            </p:cNvSpPr>
            <p:nvPr/>
          </p:nvSpPr>
          <p:spPr bwMode="auto">
            <a:xfrm>
              <a:off x="1604236" y="40979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0" name="Oval 402"/>
            <p:cNvSpPr>
              <a:spLocks noChangeArrowheads="1"/>
            </p:cNvSpPr>
            <p:nvPr/>
          </p:nvSpPr>
          <p:spPr bwMode="auto">
            <a:xfrm>
              <a:off x="1624376" y="40979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1" name="Oval 403"/>
            <p:cNvSpPr>
              <a:spLocks noChangeArrowheads="1"/>
            </p:cNvSpPr>
            <p:nvPr/>
          </p:nvSpPr>
          <p:spPr bwMode="auto">
            <a:xfrm>
              <a:off x="1634446" y="40979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2" name="Oval 404"/>
            <p:cNvSpPr>
              <a:spLocks noChangeArrowheads="1"/>
            </p:cNvSpPr>
            <p:nvPr/>
          </p:nvSpPr>
          <p:spPr bwMode="auto">
            <a:xfrm>
              <a:off x="1644516" y="40884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3" name="Oval 405"/>
            <p:cNvSpPr>
              <a:spLocks noChangeArrowheads="1"/>
            </p:cNvSpPr>
            <p:nvPr/>
          </p:nvSpPr>
          <p:spPr bwMode="auto">
            <a:xfrm>
              <a:off x="1664656" y="40884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4" name="Oval 406"/>
            <p:cNvSpPr>
              <a:spLocks noChangeArrowheads="1"/>
            </p:cNvSpPr>
            <p:nvPr/>
          </p:nvSpPr>
          <p:spPr bwMode="auto">
            <a:xfrm>
              <a:off x="1674727" y="40884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5" name="Oval 407"/>
            <p:cNvSpPr>
              <a:spLocks noChangeArrowheads="1"/>
            </p:cNvSpPr>
            <p:nvPr/>
          </p:nvSpPr>
          <p:spPr bwMode="auto">
            <a:xfrm>
              <a:off x="1684797" y="40884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6" name="Oval 408"/>
            <p:cNvSpPr>
              <a:spLocks noChangeArrowheads="1"/>
            </p:cNvSpPr>
            <p:nvPr/>
          </p:nvSpPr>
          <p:spPr bwMode="auto">
            <a:xfrm>
              <a:off x="1704937" y="40789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7" name="Oval 409"/>
            <p:cNvSpPr>
              <a:spLocks noChangeArrowheads="1"/>
            </p:cNvSpPr>
            <p:nvPr/>
          </p:nvSpPr>
          <p:spPr bwMode="auto">
            <a:xfrm>
              <a:off x="1715007" y="40789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8" name="Oval 410"/>
            <p:cNvSpPr>
              <a:spLocks noChangeArrowheads="1"/>
            </p:cNvSpPr>
            <p:nvPr/>
          </p:nvSpPr>
          <p:spPr bwMode="auto">
            <a:xfrm>
              <a:off x="1735148" y="407891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9" name="Oval 411"/>
            <p:cNvSpPr>
              <a:spLocks noChangeArrowheads="1"/>
            </p:cNvSpPr>
            <p:nvPr/>
          </p:nvSpPr>
          <p:spPr bwMode="auto">
            <a:xfrm>
              <a:off x="1745218" y="406939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0" name="Oval 412"/>
            <p:cNvSpPr>
              <a:spLocks noChangeArrowheads="1"/>
            </p:cNvSpPr>
            <p:nvPr/>
          </p:nvSpPr>
          <p:spPr bwMode="auto">
            <a:xfrm>
              <a:off x="1755288" y="405986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1" name="Oval 413"/>
            <p:cNvSpPr>
              <a:spLocks noChangeArrowheads="1"/>
            </p:cNvSpPr>
            <p:nvPr/>
          </p:nvSpPr>
          <p:spPr bwMode="auto">
            <a:xfrm>
              <a:off x="1775428" y="405986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2" name="Oval 414"/>
            <p:cNvSpPr>
              <a:spLocks noChangeArrowheads="1"/>
            </p:cNvSpPr>
            <p:nvPr/>
          </p:nvSpPr>
          <p:spPr bwMode="auto">
            <a:xfrm>
              <a:off x="1584095" y="40598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3" name="Oval 415"/>
            <p:cNvSpPr>
              <a:spLocks noChangeArrowheads="1"/>
            </p:cNvSpPr>
            <p:nvPr/>
          </p:nvSpPr>
          <p:spPr bwMode="auto">
            <a:xfrm>
              <a:off x="1594165" y="40598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4" name="Oval 416"/>
            <p:cNvSpPr>
              <a:spLocks noChangeArrowheads="1"/>
            </p:cNvSpPr>
            <p:nvPr/>
          </p:nvSpPr>
          <p:spPr bwMode="auto">
            <a:xfrm>
              <a:off x="1614306" y="40598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5" name="Oval 417"/>
            <p:cNvSpPr>
              <a:spLocks noChangeArrowheads="1"/>
            </p:cNvSpPr>
            <p:nvPr/>
          </p:nvSpPr>
          <p:spPr bwMode="auto">
            <a:xfrm>
              <a:off x="1624376" y="40598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6" name="Oval 418"/>
            <p:cNvSpPr>
              <a:spLocks noChangeArrowheads="1"/>
            </p:cNvSpPr>
            <p:nvPr/>
          </p:nvSpPr>
          <p:spPr bwMode="auto">
            <a:xfrm>
              <a:off x="1644516" y="40503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7" name="Oval 419"/>
            <p:cNvSpPr>
              <a:spLocks noChangeArrowheads="1"/>
            </p:cNvSpPr>
            <p:nvPr/>
          </p:nvSpPr>
          <p:spPr bwMode="auto">
            <a:xfrm>
              <a:off x="1654586" y="40503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8" name="Oval 420"/>
            <p:cNvSpPr>
              <a:spLocks noChangeArrowheads="1"/>
            </p:cNvSpPr>
            <p:nvPr/>
          </p:nvSpPr>
          <p:spPr bwMode="auto">
            <a:xfrm>
              <a:off x="1674727" y="40503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9" name="Oval 421"/>
            <p:cNvSpPr>
              <a:spLocks noChangeArrowheads="1"/>
            </p:cNvSpPr>
            <p:nvPr/>
          </p:nvSpPr>
          <p:spPr bwMode="auto">
            <a:xfrm>
              <a:off x="1694867" y="40408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0" name="Oval 422"/>
            <p:cNvSpPr>
              <a:spLocks noChangeArrowheads="1"/>
            </p:cNvSpPr>
            <p:nvPr/>
          </p:nvSpPr>
          <p:spPr bwMode="auto">
            <a:xfrm>
              <a:off x="1704937" y="40408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1" name="Oval 423"/>
            <p:cNvSpPr>
              <a:spLocks noChangeArrowheads="1"/>
            </p:cNvSpPr>
            <p:nvPr/>
          </p:nvSpPr>
          <p:spPr bwMode="auto">
            <a:xfrm>
              <a:off x="1725077" y="403129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2" name="Oval 424"/>
            <p:cNvSpPr>
              <a:spLocks noChangeArrowheads="1"/>
            </p:cNvSpPr>
            <p:nvPr/>
          </p:nvSpPr>
          <p:spPr bwMode="auto">
            <a:xfrm>
              <a:off x="1735148" y="403129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3" name="Oval 425"/>
            <p:cNvSpPr>
              <a:spLocks noChangeArrowheads="1"/>
            </p:cNvSpPr>
            <p:nvPr/>
          </p:nvSpPr>
          <p:spPr bwMode="auto">
            <a:xfrm>
              <a:off x="1755288" y="403129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4" name="Oval 426"/>
            <p:cNvSpPr>
              <a:spLocks noChangeArrowheads="1"/>
            </p:cNvSpPr>
            <p:nvPr/>
          </p:nvSpPr>
          <p:spPr bwMode="auto">
            <a:xfrm>
              <a:off x="1765358" y="403129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5" name="Oval 427"/>
            <p:cNvSpPr>
              <a:spLocks noChangeArrowheads="1"/>
            </p:cNvSpPr>
            <p:nvPr/>
          </p:nvSpPr>
          <p:spPr bwMode="auto">
            <a:xfrm>
              <a:off x="1594165" y="40122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6" name="Oval 428"/>
            <p:cNvSpPr>
              <a:spLocks noChangeArrowheads="1"/>
            </p:cNvSpPr>
            <p:nvPr/>
          </p:nvSpPr>
          <p:spPr bwMode="auto">
            <a:xfrm>
              <a:off x="1634446" y="40027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7" name="Oval 429"/>
            <p:cNvSpPr>
              <a:spLocks noChangeArrowheads="1"/>
            </p:cNvSpPr>
            <p:nvPr/>
          </p:nvSpPr>
          <p:spPr bwMode="auto">
            <a:xfrm>
              <a:off x="1674727" y="40027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8" name="Oval 430"/>
            <p:cNvSpPr>
              <a:spLocks noChangeArrowheads="1"/>
            </p:cNvSpPr>
            <p:nvPr/>
          </p:nvSpPr>
          <p:spPr bwMode="auto">
            <a:xfrm>
              <a:off x="1715007" y="39836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9" name="Oval 431"/>
            <p:cNvSpPr>
              <a:spLocks noChangeArrowheads="1"/>
            </p:cNvSpPr>
            <p:nvPr/>
          </p:nvSpPr>
          <p:spPr bwMode="auto">
            <a:xfrm>
              <a:off x="1755288" y="397414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0" name="Oval 432"/>
            <p:cNvSpPr>
              <a:spLocks noChangeArrowheads="1"/>
            </p:cNvSpPr>
            <p:nvPr/>
          </p:nvSpPr>
          <p:spPr bwMode="auto">
            <a:xfrm>
              <a:off x="1614306" y="39550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1" name="Oval 433"/>
            <p:cNvSpPr>
              <a:spLocks noChangeArrowheads="1"/>
            </p:cNvSpPr>
            <p:nvPr/>
          </p:nvSpPr>
          <p:spPr bwMode="auto">
            <a:xfrm>
              <a:off x="1674727" y="39550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2" name="Oval 434"/>
            <p:cNvSpPr>
              <a:spLocks noChangeArrowheads="1"/>
            </p:cNvSpPr>
            <p:nvPr/>
          </p:nvSpPr>
          <p:spPr bwMode="auto">
            <a:xfrm>
              <a:off x="1745218" y="391699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3" name="Oval 435"/>
            <p:cNvSpPr>
              <a:spLocks noChangeArrowheads="1"/>
            </p:cNvSpPr>
            <p:nvPr/>
          </p:nvSpPr>
          <p:spPr bwMode="auto">
            <a:xfrm>
              <a:off x="1594165" y="39074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4" name="Oval 436"/>
            <p:cNvSpPr>
              <a:spLocks noChangeArrowheads="1"/>
            </p:cNvSpPr>
            <p:nvPr/>
          </p:nvSpPr>
          <p:spPr bwMode="auto">
            <a:xfrm>
              <a:off x="1634446" y="39074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5" name="Oval 437"/>
            <p:cNvSpPr>
              <a:spLocks noChangeArrowheads="1"/>
            </p:cNvSpPr>
            <p:nvPr/>
          </p:nvSpPr>
          <p:spPr bwMode="auto">
            <a:xfrm>
              <a:off x="1674727" y="38788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6" name="Oval 438"/>
            <p:cNvSpPr>
              <a:spLocks noChangeArrowheads="1"/>
            </p:cNvSpPr>
            <p:nvPr/>
          </p:nvSpPr>
          <p:spPr bwMode="auto">
            <a:xfrm>
              <a:off x="1715007" y="38693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7" name="Oval 439"/>
            <p:cNvSpPr>
              <a:spLocks noChangeArrowheads="1"/>
            </p:cNvSpPr>
            <p:nvPr/>
          </p:nvSpPr>
          <p:spPr bwMode="auto">
            <a:xfrm>
              <a:off x="1755288" y="386936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8" name="Oval 440"/>
            <p:cNvSpPr>
              <a:spLocks noChangeArrowheads="1"/>
            </p:cNvSpPr>
            <p:nvPr/>
          </p:nvSpPr>
          <p:spPr bwMode="auto">
            <a:xfrm>
              <a:off x="1594165" y="38312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9" name="Oval 441"/>
            <p:cNvSpPr>
              <a:spLocks noChangeArrowheads="1"/>
            </p:cNvSpPr>
            <p:nvPr/>
          </p:nvSpPr>
          <p:spPr bwMode="auto">
            <a:xfrm>
              <a:off x="1634446" y="38312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0" name="Oval 442"/>
            <p:cNvSpPr>
              <a:spLocks noChangeArrowheads="1"/>
            </p:cNvSpPr>
            <p:nvPr/>
          </p:nvSpPr>
          <p:spPr bwMode="auto">
            <a:xfrm>
              <a:off x="1674727" y="38312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1" name="Oval 443"/>
            <p:cNvSpPr>
              <a:spLocks noChangeArrowheads="1"/>
            </p:cNvSpPr>
            <p:nvPr/>
          </p:nvSpPr>
          <p:spPr bwMode="auto">
            <a:xfrm>
              <a:off x="1715007" y="37931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2" name="Oval 444"/>
            <p:cNvSpPr>
              <a:spLocks noChangeArrowheads="1"/>
            </p:cNvSpPr>
            <p:nvPr/>
          </p:nvSpPr>
          <p:spPr bwMode="auto">
            <a:xfrm>
              <a:off x="1755288" y="379316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3" name="Oval 445"/>
            <p:cNvSpPr>
              <a:spLocks noChangeArrowheads="1"/>
            </p:cNvSpPr>
            <p:nvPr/>
          </p:nvSpPr>
          <p:spPr bwMode="auto">
            <a:xfrm>
              <a:off x="1594165" y="37836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4" name="Oval 446"/>
            <p:cNvSpPr>
              <a:spLocks noChangeArrowheads="1"/>
            </p:cNvSpPr>
            <p:nvPr/>
          </p:nvSpPr>
          <p:spPr bwMode="auto">
            <a:xfrm>
              <a:off x="1624376" y="37836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5" name="Oval 447"/>
            <p:cNvSpPr>
              <a:spLocks noChangeArrowheads="1"/>
            </p:cNvSpPr>
            <p:nvPr/>
          </p:nvSpPr>
          <p:spPr bwMode="auto">
            <a:xfrm>
              <a:off x="1654586" y="37550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6" name="Oval 448"/>
            <p:cNvSpPr>
              <a:spLocks noChangeArrowheads="1"/>
            </p:cNvSpPr>
            <p:nvPr/>
          </p:nvSpPr>
          <p:spPr bwMode="auto">
            <a:xfrm>
              <a:off x="1694867" y="37550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7" name="Oval 449"/>
            <p:cNvSpPr>
              <a:spLocks noChangeArrowheads="1"/>
            </p:cNvSpPr>
            <p:nvPr/>
          </p:nvSpPr>
          <p:spPr bwMode="auto">
            <a:xfrm>
              <a:off x="1725077" y="374554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8" name="Oval 450"/>
            <p:cNvSpPr>
              <a:spLocks noChangeArrowheads="1"/>
            </p:cNvSpPr>
            <p:nvPr/>
          </p:nvSpPr>
          <p:spPr bwMode="auto">
            <a:xfrm>
              <a:off x="1765358" y="374554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9" name="Oval 451"/>
            <p:cNvSpPr>
              <a:spLocks noChangeArrowheads="1"/>
            </p:cNvSpPr>
            <p:nvPr/>
          </p:nvSpPr>
          <p:spPr bwMode="auto">
            <a:xfrm>
              <a:off x="1634446" y="3724906"/>
              <a:ext cx="70491" cy="682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0" name="Oval 452"/>
            <p:cNvSpPr>
              <a:spLocks noChangeArrowheads="1"/>
            </p:cNvSpPr>
            <p:nvPr/>
          </p:nvSpPr>
          <p:spPr bwMode="auto">
            <a:xfrm>
              <a:off x="1715007" y="3715381"/>
              <a:ext cx="70491" cy="682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1" name="Oval 453"/>
            <p:cNvSpPr>
              <a:spLocks noChangeArrowheads="1"/>
            </p:cNvSpPr>
            <p:nvPr/>
          </p:nvSpPr>
          <p:spPr bwMode="auto">
            <a:xfrm>
              <a:off x="1614306" y="363918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2" name="Oval 454"/>
            <p:cNvSpPr>
              <a:spLocks noChangeArrowheads="1"/>
            </p:cNvSpPr>
            <p:nvPr/>
          </p:nvSpPr>
          <p:spPr bwMode="auto">
            <a:xfrm>
              <a:off x="1674727" y="362013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3" name="Oval 455"/>
            <p:cNvSpPr>
              <a:spLocks noChangeArrowheads="1"/>
            </p:cNvSpPr>
            <p:nvPr/>
          </p:nvSpPr>
          <p:spPr bwMode="auto">
            <a:xfrm>
              <a:off x="1745218" y="3610606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4" name="Oval 456"/>
            <p:cNvSpPr>
              <a:spLocks noChangeArrowheads="1"/>
            </p:cNvSpPr>
            <p:nvPr/>
          </p:nvSpPr>
          <p:spPr bwMode="auto">
            <a:xfrm>
              <a:off x="1674727" y="34582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5" name="Oval 457"/>
            <p:cNvSpPr>
              <a:spLocks noChangeArrowheads="1"/>
            </p:cNvSpPr>
            <p:nvPr/>
          </p:nvSpPr>
          <p:spPr bwMode="auto">
            <a:xfrm>
              <a:off x="1674727" y="339153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6" name="Oval 458"/>
            <p:cNvSpPr>
              <a:spLocks noChangeArrowheads="1"/>
            </p:cNvSpPr>
            <p:nvPr/>
          </p:nvSpPr>
          <p:spPr bwMode="auto">
            <a:xfrm>
              <a:off x="1674727" y="333438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7" name="Oval 459"/>
            <p:cNvSpPr>
              <a:spLocks noChangeArrowheads="1"/>
            </p:cNvSpPr>
            <p:nvPr/>
          </p:nvSpPr>
          <p:spPr bwMode="auto">
            <a:xfrm>
              <a:off x="1674727" y="3218494"/>
              <a:ext cx="70491" cy="682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8" name="Oval 460"/>
            <p:cNvSpPr>
              <a:spLocks noChangeArrowheads="1"/>
            </p:cNvSpPr>
            <p:nvPr/>
          </p:nvSpPr>
          <p:spPr bwMode="auto">
            <a:xfrm>
              <a:off x="1674727" y="30279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9" name="Line 461"/>
            <p:cNvSpPr>
              <a:spLocks noChangeShapeType="1"/>
            </p:cNvSpPr>
            <p:nvPr/>
          </p:nvSpPr>
          <p:spPr bwMode="auto">
            <a:xfrm flipV="1">
              <a:off x="2333093" y="4385306"/>
              <a:ext cx="0" cy="7620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0" name="Rectangle 462"/>
            <p:cNvSpPr>
              <a:spLocks noChangeArrowheads="1"/>
            </p:cNvSpPr>
            <p:nvPr/>
          </p:nvSpPr>
          <p:spPr bwMode="auto">
            <a:xfrm>
              <a:off x="2079211" y="4520244"/>
              <a:ext cx="107066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1" name="Oval 463"/>
            <p:cNvSpPr>
              <a:spLocks noChangeArrowheads="1"/>
            </p:cNvSpPr>
            <p:nvPr/>
          </p:nvSpPr>
          <p:spPr bwMode="auto">
            <a:xfrm>
              <a:off x="2212251" y="41455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2" name="Oval 464"/>
            <p:cNvSpPr>
              <a:spLocks noChangeArrowheads="1"/>
            </p:cNvSpPr>
            <p:nvPr/>
          </p:nvSpPr>
          <p:spPr bwMode="auto">
            <a:xfrm>
              <a:off x="2232391" y="41265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3" name="Oval 465"/>
            <p:cNvSpPr>
              <a:spLocks noChangeArrowheads="1"/>
            </p:cNvSpPr>
            <p:nvPr/>
          </p:nvSpPr>
          <p:spPr bwMode="auto">
            <a:xfrm>
              <a:off x="2262601" y="41265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4" name="Oval 466"/>
            <p:cNvSpPr>
              <a:spLocks noChangeArrowheads="1"/>
            </p:cNvSpPr>
            <p:nvPr/>
          </p:nvSpPr>
          <p:spPr bwMode="auto">
            <a:xfrm>
              <a:off x="2282742" y="41265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5" name="Oval 467"/>
            <p:cNvSpPr>
              <a:spLocks noChangeArrowheads="1"/>
            </p:cNvSpPr>
            <p:nvPr/>
          </p:nvSpPr>
          <p:spPr bwMode="auto">
            <a:xfrm>
              <a:off x="2312952" y="41265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6" name="Oval 468"/>
            <p:cNvSpPr>
              <a:spLocks noChangeArrowheads="1"/>
            </p:cNvSpPr>
            <p:nvPr/>
          </p:nvSpPr>
          <p:spPr bwMode="auto">
            <a:xfrm>
              <a:off x="2333093" y="41170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7" name="Oval 469"/>
            <p:cNvSpPr>
              <a:spLocks noChangeArrowheads="1"/>
            </p:cNvSpPr>
            <p:nvPr/>
          </p:nvSpPr>
          <p:spPr bwMode="auto">
            <a:xfrm>
              <a:off x="2363303" y="41074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8" name="Oval 470"/>
            <p:cNvSpPr>
              <a:spLocks noChangeArrowheads="1"/>
            </p:cNvSpPr>
            <p:nvPr/>
          </p:nvSpPr>
          <p:spPr bwMode="auto">
            <a:xfrm>
              <a:off x="2383443" y="41074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9" name="Oval 471"/>
            <p:cNvSpPr>
              <a:spLocks noChangeArrowheads="1"/>
            </p:cNvSpPr>
            <p:nvPr/>
          </p:nvSpPr>
          <p:spPr bwMode="auto">
            <a:xfrm>
              <a:off x="2222321" y="40884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0" name="Oval 472"/>
            <p:cNvSpPr>
              <a:spLocks noChangeArrowheads="1"/>
            </p:cNvSpPr>
            <p:nvPr/>
          </p:nvSpPr>
          <p:spPr bwMode="auto">
            <a:xfrm>
              <a:off x="2272672" y="40693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1" name="Oval 473"/>
            <p:cNvSpPr>
              <a:spLocks noChangeArrowheads="1"/>
            </p:cNvSpPr>
            <p:nvPr/>
          </p:nvSpPr>
          <p:spPr bwMode="auto">
            <a:xfrm>
              <a:off x="2323022" y="40693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2" name="Oval 474"/>
            <p:cNvSpPr>
              <a:spLocks noChangeArrowheads="1"/>
            </p:cNvSpPr>
            <p:nvPr/>
          </p:nvSpPr>
          <p:spPr bwMode="auto">
            <a:xfrm>
              <a:off x="2373373" y="40503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3" name="Oval 475"/>
            <p:cNvSpPr>
              <a:spLocks noChangeArrowheads="1"/>
            </p:cNvSpPr>
            <p:nvPr/>
          </p:nvSpPr>
          <p:spPr bwMode="auto">
            <a:xfrm>
              <a:off x="2292812" y="40312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4" name="Oval 476"/>
            <p:cNvSpPr>
              <a:spLocks noChangeArrowheads="1"/>
            </p:cNvSpPr>
            <p:nvPr/>
          </p:nvSpPr>
          <p:spPr bwMode="auto">
            <a:xfrm>
              <a:off x="2292812" y="362013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5" name="Line 477"/>
            <p:cNvSpPr>
              <a:spLocks noChangeShapeType="1"/>
            </p:cNvSpPr>
            <p:nvPr/>
          </p:nvSpPr>
          <p:spPr bwMode="auto">
            <a:xfrm flipV="1">
              <a:off x="2757717" y="4385306"/>
              <a:ext cx="0" cy="7620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6" name="Rectangle 478"/>
            <p:cNvSpPr>
              <a:spLocks noChangeArrowheads="1"/>
            </p:cNvSpPr>
            <p:nvPr/>
          </p:nvSpPr>
          <p:spPr bwMode="auto">
            <a:xfrm>
              <a:off x="2300305" y="4520244"/>
              <a:ext cx="107066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7" name="Oval 479"/>
            <p:cNvSpPr>
              <a:spLocks noChangeArrowheads="1"/>
            </p:cNvSpPr>
            <p:nvPr/>
          </p:nvSpPr>
          <p:spPr bwMode="auto">
            <a:xfrm>
              <a:off x="2657015" y="40598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8" name="Oval 480"/>
            <p:cNvSpPr>
              <a:spLocks noChangeArrowheads="1"/>
            </p:cNvSpPr>
            <p:nvPr/>
          </p:nvSpPr>
          <p:spPr bwMode="auto">
            <a:xfrm>
              <a:off x="2717436" y="40503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9" name="Oval 481"/>
            <p:cNvSpPr>
              <a:spLocks noChangeArrowheads="1"/>
            </p:cNvSpPr>
            <p:nvPr/>
          </p:nvSpPr>
          <p:spPr bwMode="auto">
            <a:xfrm>
              <a:off x="2787927" y="40312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0" name="Oval 482"/>
            <p:cNvSpPr>
              <a:spLocks noChangeArrowheads="1"/>
            </p:cNvSpPr>
            <p:nvPr/>
          </p:nvSpPr>
          <p:spPr bwMode="auto">
            <a:xfrm>
              <a:off x="2646945" y="40122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1" name="Oval 483"/>
            <p:cNvSpPr>
              <a:spLocks noChangeArrowheads="1"/>
            </p:cNvSpPr>
            <p:nvPr/>
          </p:nvSpPr>
          <p:spPr bwMode="auto">
            <a:xfrm>
              <a:off x="2697296" y="40027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2" name="Oval 484"/>
            <p:cNvSpPr>
              <a:spLocks noChangeArrowheads="1"/>
            </p:cNvSpPr>
            <p:nvPr/>
          </p:nvSpPr>
          <p:spPr bwMode="auto">
            <a:xfrm>
              <a:off x="2747647" y="39931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3" name="Oval 485"/>
            <p:cNvSpPr>
              <a:spLocks noChangeArrowheads="1"/>
            </p:cNvSpPr>
            <p:nvPr/>
          </p:nvSpPr>
          <p:spPr bwMode="auto">
            <a:xfrm>
              <a:off x="2797997" y="39836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4" name="Oval 486"/>
            <p:cNvSpPr>
              <a:spLocks noChangeArrowheads="1"/>
            </p:cNvSpPr>
            <p:nvPr/>
          </p:nvSpPr>
          <p:spPr bwMode="auto">
            <a:xfrm>
              <a:off x="2677156" y="39455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5" name="Oval 487"/>
            <p:cNvSpPr>
              <a:spLocks noChangeArrowheads="1"/>
            </p:cNvSpPr>
            <p:nvPr/>
          </p:nvSpPr>
          <p:spPr bwMode="auto">
            <a:xfrm>
              <a:off x="2757717" y="39360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6" name="Oval 488"/>
            <p:cNvSpPr>
              <a:spLocks noChangeArrowheads="1"/>
            </p:cNvSpPr>
            <p:nvPr/>
          </p:nvSpPr>
          <p:spPr bwMode="auto">
            <a:xfrm>
              <a:off x="2717436" y="38884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7" name="Oval 489"/>
            <p:cNvSpPr>
              <a:spLocks noChangeArrowheads="1"/>
            </p:cNvSpPr>
            <p:nvPr/>
          </p:nvSpPr>
          <p:spPr bwMode="auto">
            <a:xfrm>
              <a:off x="2717436" y="37550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8" name="Oval 490"/>
            <p:cNvSpPr>
              <a:spLocks noChangeArrowheads="1"/>
            </p:cNvSpPr>
            <p:nvPr/>
          </p:nvSpPr>
          <p:spPr bwMode="auto">
            <a:xfrm>
              <a:off x="2677156" y="3696331"/>
              <a:ext cx="70491" cy="682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9" name="Oval 491"/>
            <p:cNvSpPr>
              <a:spLocks noChangeArrowheads="1"/>
            </p:cNvSpPr>
            <p:nvPr/>
          </p:nvSpPr>
          <p:spPr bwMode="auto">
            <a:xfrm>
              <a:off x="2757717" y="36487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0" name="Oval 492"/>
            <p:cNvSpPr>
              <a:spLocks noChangeArrowheads="1"/>
            </p:cNvSpPr>
            <p:nvPr/>
          </p:nvSpPr>
          <p:spPr bwMode="auto">
            <a:xfrm>
              <a:off x="2717436" y="339153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1" name="Line 493"/>
            <p:cNvSpPr>
              <a:spLocks noChangeShapeType="1"/>
            </p:cNvSpPr>
            <p:nvPr/>
          </p:nvSpPr>
          <p:spPr bwMode="auto">
            <a:xfrm flipV="1">
              <a:off x="3172272" y="4385306"/>
              <a:ext cx="0" cy="7620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2" name="Rectangle 494"/>
            <p:cNvSpPr>
              <a:spLocks noChangeArrowheads="1"/>
            </p:cNvSpPr>
            <p:nvPr/>
          </p:nvSpPr>
          <p:spPr bwMode="auto">
            <a:xfrm>
              <a:off x="2714861" y="4520244"/>
              <a:ext cx="107066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3" name="Oval 495"/>
            <p:cNvSpPr>
              <a:spLocks noChangeArrowheads="1"/>
            </p:cNvSpPr>
            <p:nvPr/>
          </p:nvSpPr>
          <p:spPr bwMode="auto">
            <a:xfrm>
              <a:off x="3091711" y="39741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4" name="Oval 496"/>
            <p:cNvSpPr>
              <a:spLocks noChangeArrowheads="1"/>
            </p:cNvSpPr>
            <p:nvPr/>
          </p:nvSpPr>
          <p:spPr bwMode="auto">
            <a:xfrm>
              <a:off x="3172272" y="39455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5" name="Oval 497"/>
            <p:cNvSpPr>
              <a:spLocks noChangeArrowheads="1"/>
            </p:cNvSpPr>
            <p:nvPr/>
          </p:nvSpPr>
          <p:spPr bwMode="auto">
            <a:xfrm>
              <a:off x="3091711" y="37931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6" name="Oval 498"/>
            <p:cNvSpPr>
              <a:spLocks noChangeArrowheads="1"/>
            </p:cNvSpPr>
            <p:nvPr/>
          </p:nvSpPr>
          <p:spPr bwMode="auto">
            <a:xfrm>
              <a:off x="3172272" y="37550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7" name="Oval 499"/>
            <p:cNvSpPr>
              <a:spLocks noChangeArrowheads="1"/>
            </p:cNvSpPr>
            <p:nvPr/>
          </p:nvSpPr>
          <p:spPr bwMode="auto">
            <a:xfrm>
              <a:off x="3131991" y="341058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8" name="Oval 500"/>
            <p:cNvSpPr>
              <a:spLocks noChangeArrowheads="1"/>
            </p:cNvSpPr>
            <p:nvPr/>
          </p:nvSpPr>
          <p:spPr bwMode="auto">
            <a:xfrm>
              <a:off x="3131991" y="3237544"/>
              <a:ext cx="70491" cy="682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9" name="Oval 501"/>
            <p:cNvSpPr>
              <a:spLocks noChangeArrowheads="1"/>
            </p:cNvSpPr>
            <p:nvPr/>
          </p:nvSpPr>
          <p:spPr bwMode="auto">
            <a:xfrm>
              <a:off x="3091711" y="31708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0" name="Oval 502"/>
            <p:cNvSpPr>
              <a:spLocks noChangeArrowheads="1"/>
            </p:cNvSpPr>
            <p:nvPr/>
          </p:nvSpPr>
          <p:spPr bwMode="auto">
            <a:xfrm>
              <a:off x="3172272" y="31422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1" name="Oval 503"/>
            <p:cNvSpPr>
              <a:spLocks noChangeArrowheads="1"/>
            </p:cNvSpPr>
            <p:nvPr/>
          </p:nvSpPr>
          <p:spPr bwMode="auto">
            <a:xfrm>
              <a:off x="3131991" y="31232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2" name="Oval 505"/>
            <p:cNvSpPr>
              <a:spLocks noChangeArrowheads="1"/>
            </p:cNvSpPr>
            <p:nvPr/>
          </p:nvSpPr>
          <p:spPr bwMode="auto">
            <a:xfrm>
              <a:off x="3091711" y="30279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3" name="Oval 506"/>
            <p:cNvSpPr>
              <a:spLocks noChangeArrowheads="1"/>
            </p:cNvSpPr>
            <p:nvPr/>
          </p:nvSpPr>
          <p:spPr bwMode="auto">
            <a:xfrm>
              <a:off x="3172272" y="30089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4" name="Oval 507"/>
            <p:cNvSpPr>
              <a:spLocks noChangeArrowheads="1"/>
            </p:cNvSpPr>
            <p:nvPr/>
          </p:nvSpPr>
          <p:spPr bwMode="auto">
            <a:xfrm>
              <a:off x="3131991" y="29803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5" name="Oval 508"/>
            <p:cNvSpPr>
              <a:spLocks noChangeArrowheads="1"/>
            </p:cNvSpPr>
            <p:nvPr/>
          </p:nvSpPr>
          <p:spPr bwMode="auto">
            <a:xfrm>
              <a:off x="3131991" y="28374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6" name="Oval 509"/>
            <p:cNvSpPr>
              <a:spLocks noChangeArrowheads="1"/>
            </p:cNvSpPr>
            <p:nvPr/>
          </p:nvSpPr>
          <p:spPr bwMode="auto">
            <a:xfrm>
              <a:off x="3131991" y="267398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7" name="Line 510"/>
            <p:cNvSpPr>
              <a:spLocks noChangeShapeType="1"/>
            </p:cNvSpPr>
            <p:nvPr/>
          </p:nvSpPr>
          <p:spPr bwMode="auto">
            <a:xfrm flipV="1">
              <a:off x="3586826" y="4385306"/>
              <a:ext cx="0" cy="7620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8" name="Rectangle 511"/>
            <p:cNvSpPr>
              <a:spLocks noChangeArrowheads="1"/>
            </p:cNvSpPr>
            <p:nvPr/>
          </p:nvSpPr>
          <p:spPr bwMode="auto">
            <a:xfrm>
              <a:off x="3129416" y="4520244"/>
              <a:ext cx="107066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9" name="Oval 512"/>
            <p:cNvSpPr>
              <a:spLocks noChangeArrowheads="1"/>
            </p:cNvSpPr>
            <p:nvPr/>
          </p:nvSpPr>
          <p:spPr bwMode="auto">
            <a:xfrm>
              <a:off x="3546545" y="38693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0" name="Oval 513"/>
            <p:cNvSpPr>
              <a:spLocks noChangeArrowheads="1"/>
            </p:cNvSpPr>
            <p:nvPr/>
          </p:nvSpPr>
          <p:spPr bwMode="auto">
            <a:xfrm>
              <a:off x="3506265" y="37645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1" name="Oval 514"/>
            <p:cNvSpPr>
              <a:spLocks noChangeArrowheads="1"/>
            </p:cNvSpPr>
            <p:nvPr/>
          </p:nvSpPr>
          <p:spPr bwMode="auto">
            <a:xfrm>
              <a:off x="3586826" y="37550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2" name="Oval 515"/>
            <p:cNvSpPr>
              <a:spLocks noChangeArrowheads="1"/>
            </p:cNvSpPr>
            <p:nvPr/>
          </p:nvSpPr>
          <p:spPr bwMode="auto">
            <a:xfrm>
              <a:off x="3546545" y="3677281"/>
              <a:ext cx="70491" cy="682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3" name="Oval 516"/>
            <p:cNvSpPr>
              <a:spLocks noChangeArrowheads="1"/>
            </p:cNvSpPr>
            <p:nvPr/>
          </p:nvSpPr>
          <p:spPr bwMode="auto">
            <a:xfrm>
              <a:off x="3506265" y="358203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4" name="Oval 517"/>
            <p:cNvSpPr>
              <a:spLocks noChangeArrowheads="1"/>
            </p:cNvSpPr>
            <p:nvPr/>
          </p:nvSpPr>
          <p:spPr bwMode="auto">
            <a:xfrm>
              <a:off x="3586826" y="35344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5" name="Oval 518"/>
            <p:cNvSpPr>
              <a:spLocks noChangeArrowheads="1"/>
            </p:cNvSpPr>
            <p:nvPr/>
          </p:nvSpPr>
          <p:spPr bwMode="auto">
            <a:xfrm>
              <a:off x="3506265" y="335343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6" name="Oval 519"/>
            <p:cNvSpPr>
              <a:spLocks noChangeArrowheads="1"/>
            </p:cNvSpPr>
            <p:nvPr/>
          </p:nvSpPr>
          <p:spPr bwMode="auto">
            <a:xfrm>
              <a:off x="3586826" y="33439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7" name="Oval 520"/>
            <p:cNvSpPr>
              <a:spLocks noChangeArrowheads="1"/>
            </p:cNvSpPr>
            <p:nvPr/>
          </p:nvSpPr>
          <p:spPr bwMode="auto">
            <a:xfrm>
              <a:off x="3506265" y="329628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8" name="Oval 521"/>
            <p:cNvSpPr>
              <a:spLocks noChangeArrowheads="1"/>
            </p:cNvSpPr>
            <p:nvPr/>
          </p:nvSpPr>
          <p:spPr bwMode="auto">
            <a:xfrm>
              <a:off x="3586826" y="328675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9" name="Oval 522"/>
            <p:cNvSpPr>
              <a:spLocks noChangeArrowheads="1"/>
            </p:cNvSpPr>
            <p:nvPr/>
          </p:nvSpPr>
          <p:spPr bwMode="auto">
            <a:xfrm>
              <a:off x="3546545" y="3218494"/>
              <a:ext cx="70491" cy="682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0" name="Oval 523"/>
            <p:cNvSpPr>
              <a:spLocks noChangeArrowheads="1"/>
            </p:cNvSpPr>
            <p:nvPr/>
          </p:nvSpPr>
          <p:spPr bwMode="auto">
            <a:xfrm>
              <a:off x="3546545" y="29898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1" name="Oval 524"/>
            <p:cNvSpPr>
              <a:spLocks noChangeArrowheads="1"/>
            </p:cNvSpPr>
            <p:nvPr/>
          </p:nvSpPr>
          <p:spPr bwMode="auto">
            <a:xfrm>
              <a:off x="3546545" y="29136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2" name="Oval 525"/>
            <p:cNvSpPr>
              <a:spLocks noChangeArrowheads="1"/>
            </p:cNvSpPr>
            <p:nvPr/>
          </p:nvSpPr>
          <p:spPr bwMode="auto">
            <a:xfrm>
              <a:off x="3546545" y="266445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3" name="Line 526"/>
            <p:cNvSpPr>
              <a:spLocks noChangeShapeType="1"/>
            </p:cNvSpPr>
            <p:nvPr/>
          </p:nvSpPr>
          <p:spPr bwMode="auto">
            <a:xfrm flipV="1">
              <a:off x="4001381" y="4385306"/>
              <a:ext cx="0" cy="7620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4" name="Rectangle 527"/>
            <p:cNvSpPr>
              <a:spLocks noChangeArrowheads="1"/>
            </p:cNvSpPr>
            <p:nvPr/>
          </p:nvSpPr>
          <p:spPr bwMode="auto">
            <a:xfrm>
              <a:off x="3543970" y="4520244"/>
              <a:ext cx="107066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5" name="Oval 528"/>
            <p:cNvSpPr>
              <a:spLocks noChangeArrowheads="1"/>
            </p:cNvSpPr>
            <p:nvPr/>
          </p:nvSpPr>
          <p:spPr bwMode="auto">
            <a:xfrm>
              <a:off x="3961100" y="40693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6" name="Oval 529"/>
            <p:cNvSpPr>
              <a:spLocks noChangeArrowheads="1"/>
            </p:cNvSpPr>
            <p:nvPr/>
          </p:nvSpPr>
          <p:spPr bwMode="auto">
            <a:xfrm>
              <a:off x="3961100" y="40217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7" name="Oval 530"/>
            <p:cNvSpPr>
              <a:spLocks noChangeArrowheads="1"/>
            </p:cNvSpPr>
            <p:nvPr/>
          </p:nvSpPr>
          <p:spPr bwMode="auto">
            <a:xfrm>
              <a:off x="3920820" y="37550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8" name="Oval 531"/>
            <p:cNvSpPr>
              <a:spLocks noChangeArrowheads="1"/>
            </p:cNvSpPr>
            <p:nvPr/>
          </p:nvSpPr>
          <p:spPr bwMode="auto">
            <a:xfrm>
              <a:off x="4001381" y="37455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9" name="Oval 532"/>
            <p:cNvSpPr>
              <a:spLocks noChangeArrowheads="1"/>
            </p:cNvSpPr>
            <p:nvPr/>
          </p:nvSpPr>
          <p:spPr bwMode="auto">
            <a:xfrm>
              <a:off x="3920820" y="366775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0" name="Oval 533"/>
            <p:cNvSpPr>
              <a:spLocks noChangeArrowheads="1"/>
            </p:cNvSpPr>
            <p:nvPr/>
          </p:nvSpPr>
          <p:spPr bwMode="auto">
            <a:xfrm>
              <a:off x="4001381" y="36487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1" name="Oval 534"/>
            <p:cNvSpPr>
              <a:spLocks noChangeArrowheads="1"/>
            </p:cNvSpPr>
            <p:nvPr/>
          </p:nvSpPr>
          <p:spPr bwMode="auto">
            <a:xfrm>
              <a:off x="3920820" y="359155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2" name="Oval 535"/>
            <p:cNvSpPr>
              <a:spLocks noChangeArrowheads="1"/>
            </p:cNvSpPr>
            <p:nvPr/>
          </p:nvSpPr>
          <p:spPr bwMode="auto">
            <a:xfrm>
              <a:off x="4001381" y="35725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3" name="Oval 536"/>
            <p:cNvSpPr>
              <a:spLocks noChangeArrowheads="1"/>
            </p:cNvSpPr>
            <p:nvPr/>
          </p:nvSpPr>
          <p:spPr bwMode="auto">
            <a:xfrm>
              <a:off x="3920820" y="354393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4" name="Oval 537"/>
            <p:cNvSpPr>
              <a:spLocks noChangeArrowheads="1"/>
            </p:cNvSpPr>
            <p:nvPr/>
          </p:nvSpPr>
          <p:spPr bwMode="auto">
            <a:xfrm>
              <a:off x="4001381" y="352488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5" name="Oval 538"/>
            <p:cNvSpPr>
              <a:spLocks noChangeArrowheads="1"/>
            </p:cNvSpPr>
            <p:nvPr/>
          </p:nvSpPr>
          <p:spPr bwMode="auto">
            <a:xfrm>
              <a:off x="3961100" y="343915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6" name="Oval 539"/>
            <p:cNvSpPr>
              <a:spLocks noChangeArrowheads="1"/>
            </p:cNvSpPr>
            <p:nvPr/>
          </p:nvSpPr>
          <p:spPr bwMode="auto">
            <a:xfrm>
              <a:off x="3961100" y="3247069"/>
              <a:ext cx="70491" cy="682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7" name="Oval 540"/>
            <p:cNvSpPr>
              <a:spLocks noChangeArrowheads="1"/>
            </p:cNvSpPr>
            <p:nvPr/>
          </p:nvSpPr>
          <p:spPr bwMode="auto">
            <a:xfrm>
              <a:off x="3961100" y="29136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8" name="Oval 541"/>
            <p:cNvSpPr>
              <a:spLocks noChangeArrowheads="1"/>
            </p:cNvSpPr>
            <p:nvPr/>
          </p:nvSpPr>
          <p:spPr bwMode="auto">
            <a:xfrm>
              <a:off x="3961100" y="28470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9" name="Line 542"/>
            <p:cNvSpPr>
              <a:spLocks noChangeShapeType="1"/>
            </p:cNvSpPr>
            <p:nvPr/>
          </p:nvSpPr>
          <p:spPr bwMode="auto">
            <a:xfrm flipV="1">
              <a:off x="4426005" y="4385306"/>
              <a:ext cx="0" cy="7620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0" name="Rectangle 543"/>
            <p:cNvSpPr>
              <a:spLocks noChangeArrowheads="1"/>
            </p:cNvSpPr>
            <p:nvPr/>
          </p:nvSpPr>
          <p:spPr bwMode="auto">
            <a:xfrm>
              <a:off x="3968594" y="4520244"/>
              <a:ext cx="107066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1" name="Oval 544"/>
            <p:cNvSpPr>
              <a:spLocks noChangeArrowheads="1"/>
            </p:cNvSpPr>
            <p:nvPr/>
          </p:nvSpPr>
          <p:spPr bwMode="auto">
            <a:xfrm>
              <a:off x="4385725" y="41265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2" name="Oval 545"/>
            <p:cNvSpPr>
              <a:spLocks noChangeArrowheads="1"/>
            </p:cNvSpPr>
            <p:nvPr/>
          </p:nvSpPr>
          <p:spPr bwMode="auto">
            <a:xfrm>
              <a:off x="4345444" y="40693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3" name="Oval 546"/>
            <p:cNvSpPr>
              <a:spLocks noChangeArrowheads="1"/>
            </p:cNvSpPr>
            <p:nvPr/>
          </p:nvSpPr>
          <p:spPr bwMode="auto">
            <a:xfrm>
              <a:off x="4426005" y="40503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4" name="Oval 547"/>
            <p:cNvSpPr>
              <a:spLocks noChangeArrowheads="1"/>
            </p:cNvSpPr>
            <p:nvPr/>
          </p:nvSpPr>
          <p:spPr bwMode="auto">
            <a:xfrm>
              <a:off x="4345444" y="40122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5" name="Oval 548"/>
            <p:cNvSpPr>
              <a:spLocks noChangeArrowheads="1"/>
            </p:cNvSpPr>
            <p:nvPr/>
          </p:nvSpPr>
          <p:spPr bwMode="auto">
            <a:xfrm>
              <a:off x="4426005" y="39741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6" name="Oval 549"/>
            <p:cNvSpPr>
              <a:spLocks noChangeArrowheads="1"/>
            </p:cNvSpPr>
            <p:nvPr/>
          </p:nvSpPr>
          <p:spPr bwMode="auto">
            <a:xfrm>
              <a:off x="4345444" y="39360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7" name="Oval 550"/>
            <p:cNvSpPr>
              <a:spLocks noChangeArrowheads="1"/>
            </p:cNvSpPr>
            <p:nvPr/>
          </p:nvSpPr>
          <p:spPr bwMode="auto">
            <a:xfrm>
              <a:off x="4426005" y="38884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8" name="Oval 551"/>
            <p:cNvSpPr>
              <a:spLocks noChangeArrowheads="1"/>
            </p:cNvSpPr>
            <p:nvPr/>
          </p:nvSpPr>
          <p:spPr bwMode="auto">
            <a:xfrm>
              <a:off x="4385725" y="37741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9" name="Oval 552"/>
            <p:cNvSpPr>
              <a:spLocks noChangeArrowheads="1"/>
            </p:cNvSpPr>
            <p:nvPr/>
          </p:nvSpPr>
          <p:spPr bwMode="auto">
            <a:xfrm>
              <a:off x="4345444" y="3677281"/>
              <a:ext cx="70491" cy="682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0" name="Oval 553"/>
            <p:cNvSpPr>
              <a:spLocks noChangeArrowheads="1"/>
            </p:cNvSpPr>
            <p:nvPr/>
          </p:nvSpPr>
          <p:spPr bwMode="auto">
            <a:xfrm>
              <a:off x="4426005" y="36487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1" name="Oval 554"/>
            <p:cNvSpPr>
              <a:spLocks noChangeArrowheads="1"/>
            </p:cNvSpPr>
            <p:nvPr/>
          </p:nvSpPr>
          <p:spPr bwMode="auto">
            <a:xfrm>
              <a:off x="4385725" y="36106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2" name="Oval 555"/>
            <p:cNvSpPr>
              <a:spLocks noChangeArrowheads="1"/>
            </p:cNvSpPr>
            <p:nvPr/>
          </p:nvSpPr>
          <p:spPr bwMode="auto">
            <a:xfrm>
              <a:off x="4345444" y="35344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3" name="Oval 556"/>
            <p:cNvSpPr>
              <a:spLocks noChangeArrowheads="1"/>
            </p:cNvSpPr>
            <p:nvPr/>
          </p:nvSpPr>
          <p:spPr bwMode="auto">
            <a:xfrm>
              <a:off x="4426005" y="348678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4" name="Oval 557"/>
            <p:cNvSpPr>
              <a:spLocks noChangeArrowheads="1"/>
            </p:cNvSpPr>
            <p:nvPr/>
          </p:nvSpPr>
          <p:spPr bwMode="auto">
            <a:xfrm>
              <a:off x="4385725" y="33820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5" name="Line 558"/>
            <p:cNvSpPr>
              <a:spLocks noChangeShapeType="1"/>
            </p:cNvSpPr>
            <p:nvPr/>
          </p:nvSpPr>
          <p:spPr bwMode="auto">
            <a:xfrm flipV="1">
              <a:off x="4840560" y="4385306"/>
              <a:ext cx="0" cy="7620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6" name="Rectangle 559"/>
            <p:cNvSpPr>
              <a:spLocks noChangeArrowheads="1"/>
            </p:cNvSpPr>
            <p:nvPr/>
          </p:nvSpPr>
          <p:spPr bwMode="auto">
            <a:xfrm>
              <a:off x="4383149" y="4520244"/>
              <a:ext cx="107066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7" name="Oval 560"/>
            <p:cNvSpPr>
              <a:spLocks noChangeArrowheads="1"/>
            </p:cNvSpPr>
            <p:nvPr/>
          </p:nvSpPr>
          <p:spPr bwMode="auto">
            <a:xfrm>
              <a:off x="4758320" y="406939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8" name="Oval 561"/>
            <p:cNvSpPr>
              <a:spLocks noChangeArrowheads="1"/>
            </p:cNvSpPr>
            <p:nvPr/>
          </p:nvSpPr>
          <p:spPr bwMode="auto">
            <a:xfrm>
              <a:off x="4840560" y="40408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9" name="Oval 562"/>
            <p:cNvSpPr>
              <a:spLocks noChangeArrowheads="1"/>
            </p:cNvSpPr>
            <p:nvPr/>
          </p:nvSpPr>
          <p:spPr bwMode="auto">
            <a:xfrm>
              <a:off x="4738180" y="400271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0" name="Oval 563"/>
            <p:cNvSpPr>
              <a:spLocks noChangeArrowheads="1"/>
            </p:cNvSpPr>
            <p:nvPr/>
          </p:nvSpPr>
          <p:spPr bwMode="auto">
            <a:xfrm>
              <a:off x="4800280" y="39931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1" name="Oval 564"/>
            <p:cNvSpPr>
              <a:spLocks noChangeArrowheads="1"/>
            </p:cNvSpPr>
            <p:nvPr/>
          </p:nvSpPr>
          <p:spPr bwMode="auto">
            <a:xfrm>
              <a:off x="4870771" y="39646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2" name="Oval 565"/>
            <p:cNvSpPr>
              <a:spLocks noChangeArrowheads="1"/>
            </p:cNvSpPr>
            <p:nvPr/>
          </p:nvSpPr>
          <p:spPr bwMode="auto">
            <a:xfrm>
              <a:off x="4800280" y="387889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3" name="Oval 566"/>
            <p:cNvSpPr>
              <a:spLocks noChangeArrowheads="1"/>
            </p:cNvSpPr>
            <p:nvPr/>
          </p:nvSpPr>
          <p:spPr bwMode="auto">
            <a:xfrm>
              <a:off x="4758320" y="381221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4" name="Oval 567"/>
            <p:cNvSpPr>
              <a:spLocks noChangeArrowheads="1"/>
            </p:cNvSpPr>
            <p:nvPr/>
          </p:nvSpPr>
          <p:spPr bwMode="auto">
            <a:xfrm>
              <a:off x="4840560" y="38122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5" name="Oval 568"/>
            <p:cNvSpPr>
              <a:spLocks noChangeArrowheads="1"/>
            </p:cNvSpPr>
            <p:nvPr/>
          </p:nvSpPr>
          <p:spPr bwMode="auto">
            <a:xfrm>
              <a:off x="4800280" y="3734431"/>
              <a:ext cx="70491" cy="682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6" name="Oval 569"/>
            <p:cNvSpPr>
              <a:spLocks noChangeArrowheads="1"/>
            </p:cNvSpPr>
            <p:nvPr/>
          </p:nvSpPr>
          <p:spPr bwMode="auto">
            <a:xfrm>
              <a:off x="4728110" y="3572506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7" name="Oval 570"/>
            <p:cNvSpPr>
              <a:spLocks noChangeArrowheads="1"/>
            </p:cNvSpPr>
            <p:nvPr/>
          </p:nvSpPr>
          <p:spPr bwMode="auto">
            <a:xfrm>
              <a:off x="4778461" y="3572506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8" name="Oval 571"/>
            <p:cNvSpPr>
              <a:spLocks noChangeArrowheads="1"/>
            </p:cNvSpPr>
            <p:nvPr/>
          </p:nvSpPr>
          <p:spPr bwMode="auto">
            <a:xfrm>
              <a:off x="4830490" y="354393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9" name="Oval 572"/>
            <p:cNvSpPr>
              <a:spLocks noChangeArrowheads="1"/>
            </p:cNvSpPr>
            <p:nvPr/>
          </p:nvSpPr>
          <p:spPr bwMode="auto">
            <a:xfrm>
              <a:off x="4880841" y="35344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0" name="Oval 573"/>
            <p:cNvSpPr>
              <a:spLocks noChangeArrowheads="1"/>
            </p:cNvSpPr>
            <p:nvPr/>
          </p:nvSpPr>
          <p:spPr bwMode="auto">
            <a:xfrm>
              <a:off x="4800280" y="29994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1" name="Line 574"/>
            <p:cNvSpPr>
              <a:spLocks noChangeShapeType="1"/>
            </p:cNvSpPr>
            <p:nvPr/>
          </p:nvSpPr>
          <p:spPr bwMode="auto">
            <a:xfrm flipV="1">
              <a:off x="5255114" y="4385306"/>
              <a:ext cx="0" cy="7620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2" name="Rectangle 575"/>
            <p:cNvSpPr>
              <a:spLocks noChangeArrowheads="1"/>
            </p:cNvSpPr>
            <p:nvPr/>
          </p:nvSpPr>
          <p:spPr bwMode="auto">
            <a:xfrm>
              <a:off x="4735604" y="4520244"/>
              <a:ext cx="214133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3" name="Oval 576"/>
            <p:cNvSpPr>
              <a:spLocks noChangeArrowheads="1"/>
            </p:cNvSpPr>
            <p:nvPr/>
          </p:nvSpPr>
          <p:spPr bwMode="auto">
            <a:xfrm>
              <a:off x="5213156" y="405986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4" name="Oval 577"/>
            <p:cNvSpPr>
              <a:spLocks noChangeArrowheads="1"/>
            </p:cNvSpPr>
            <p:nvPr/>
          </p:nvSpPr>
          <p:spPr bwMode="auto">
            <a:xfrm>
              <a:off x="5172875" y="40027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5" name="Oval 578"/>
            <p:cNvSpPr>
              <a:spLocks noChangeArrowheads="1"/>
            </p:cNvSpPr>
            <p:nvPr/>
          </p:nvSpPr>
          <p:spPr bwMode="auto">
            <a:xfrm>
              <a:off x="5255114" y="39741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6" name="Oval 579"/>
            <p:cNvSpPr>
              <a:spLocks noChangeArrowheads="1"/>
            </p:cNvSpPr>
            <p:nvPr/>
          </p:nvSpPr>
          <p:spPr bwMode="auto">
            <a:xfrm>
              <a:off x="5172875" y="38979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7" name="Oval 580"/>
            <p:cNvSpPr>
              <a:spLocks noChangeArrowheads="1"/>
            </p:cNvSpPr>
            <p:nvPr/>
          </p:nvSpPr>
          <p:spPr bwMode="auto">
            <a:xfrm>
              <a:off x="5255114" y="38503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8" name="Oval 581"/>
            <p:cNvSpPr>
              <a:spLocks noChangeArrowheads="1"/>
            </p:cNvSpPr>
            <p:nvPr/>
          </p:nvSpPr>
          <p:spPr bwMode="auto">
            <a:xfrm>
              <a:off x="5213156" y="381221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9" name="Oval 582"/>
            <p:cNvSpPr>
              <a:spLocks noChangeArrowheads="1"/>
            </p:cNvSpPr>
            <p:nvPr/>
          </p:nvSpPr>
          <p:spPr bwMode="auto">
            <a:xfrm>
              <a:off x="5172875" y="362013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0" name="Oval 583"/>
            <p:cNvSpPr>
              <a:spLocks noChangeArrowheads="1"/>
            </p:cNvSpPr>
            <p:nvPr/>
          </p:nvSpPr>
          <p:spPr bwMode="auto">
            <a:xfrm>
              <a:off x="5255114" y="362013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1" name="Oval 584"/>
            <p:cNvSpPr>
              <a:spLocks noChangeArrowheads="1"/>
            </p:cNvSpPr>
            <p:nvPr/>
          </p:nvSpPr>
          <p:spPr bwMode="auto">
            <a:xfrm>
              <a:off x="5213156" y="3448681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2" name="Oval 585"/>
            <p:cNvSpPr>
              <a:spLocks noChangeArrowheads="1"/>
            </p:cNvSpPr>
            <p:nvPr/>
          </p:nvSpPr>
          <p:spPr bwMode="auto">
            <a:xfrm>
              <a:off x="5213156" y="3372481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3" name="Oval 586"/>
            <p:cNvSpPr>
              <a:spLocks noChangeArrowheads="1"/>
            </p:cNvSpPr>
            <p:nvPr/>
          </p:nvSpPr>
          <p:spPr bwMode="auto">
            <a:xfrm>
              <a:off x="5172875" y="328675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4" name="Oval 587"/>
            <p:cNvSpPr>
              <a:spLocks noChangeArrowheads="1"/>
            </p:cNvSpPr>
            <p:nvPr/>
          </p:nvSpPr>
          <p:spPr bwMode="auto">
            <a:xfrm>
              <a:off x="5255114" y="3256594"/>
              <a:ext cx="70491" cy="682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5" name="Oval 588"/>
            <p:cNvSpPr>
              <a:spLocks noChangeArrowheads="1"/>
            </p:cNvSpPr>
            <p:nvPr/>
          </p:nvSpPr>
          <p:spPr bwMode="auto">
            <a:xfrm>
              <a:off x="5213156" y="3047044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6" name="Oval 589"/>
            <p:cNvSpPr>
              <a:spLocks noChangeArrowheads="1"/>
            </p:cNvSpPr>
            <p:nvPr/>
          </p:nvSpPr>
          <p:spPr bwMode="auto">
            <a:xfrm>
              <a:off x="5213156" y="299941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7" name="Line 590"/>
            <p:cNvSpPr>
              <a:spLocks noChangeShapeType="1"/>
            </p:cNvSpPr>
            <p:nvPr/>
          </p:nvSpPr>
          <p:spPr bwMode="auto">
            <a:xfrm flipV="1">
              <a:off x="5667991" y="4385306"/>
              <a:ext cx="0" cy="7620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8" name="Rectangle 591"/>
            <p:cNvSpPr>
              <a:spLocks noChangeArrowheads="1"/>
            </p:cNvSpPr>
            <p:nvPr/>
          </p:nvSpPr>
          <p:spPr bwMode="auto">
            <a:xfrm>
              <a:off x="5150159" y="4520244"/>
              <a:ext cx="206171" cy="25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s-ES" altLang="es-ES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es-ES" altLang="es-E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9" name="Oval 592"/>
            <p:cNvSpPr>
              <a:spLocks noChangeArrowheads="1"/>
            </p:cNvSpPr>
            <p:nvPr/>
          </p:nvSpPr>
          <p:spPr bwMode="auto">
            <a:xfrm>
              <a:off x="5587430" y="4012244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0" name="Oval 593"/>
            <p:cNvSpPr>
              <a:spLocks noChangeArrowheads="1"/>
            </p:cNvSpPr>
            <p:nvPr/>
          </p:nvSpPr>
          <p:spPr bwMode="auto">
            <a:xfrm>
              <a:off x="5667991" y="396461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1" name="Oval 594"/>
            <p:cNvSpPr>
              <a:spLocks noChangeArrowheads="1"/>
            </p:cNvSpPr>
            <p:nvPr/>
          </p:nvSpPr>
          <p:spPr bwMode="auto">
            <a:xfrm>
              <a:off x="5627710" y="39074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2" name="Oval 595"/>
            <p:cNvSpPr>
              <a:spLocks noChangeArrowheads="1"/>
            </p:cNvSpPr>
            <p:nvPr/>
          </p:nvSpPr>
          <p:spPr bwMode="auto">
            <a:xfrm>
              <a:off x="5627710" y="366775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3" name="Oval 596"/>
            <p:cNvSpPr>
              <a:spLocks noChangeArrowheads="1"/>
            </p:cNvSpPr>
            <p:nvPr/>
          </p:nvSpPr>
          <p:spPr bwMode="auto">
            <a:xfrm>
              <a:off x="5587430" y="35344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4" name="Oval 597"/>
            <p:cNvSpPr>
              <a:spLocks noChangeArrowheads="1"/>
            </p:cNvSpPr>
            <p:nvPr/>
          </p:nvSpPr>
          <p:spPr bwMode="auto">
            <a:xfrm>
              <a:off x="5667991" y="3524881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5" name="Oval 598"/>
            <p:cNvSpPr>
              <a:spLocks noChangeArrowheads="1"/>
            </p:cNvSpPr>
            <p:nvPr/>
          </p:nvSpPr>
          <p:spPr bwMode="auto">
            <a:xfrm>
              <a:off x="5627710" y="341058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6" name="Oval 599"/>
            <p:cNvSpPr>
              <a:spLocks noChangeArrowheads="1"/>
            </p:cNvSpPr>
            <p:nvPr/>
          </p:nvSpPr>
          <p:spPr bwMode="auto">
            <a:xfrm>
              <a:off x="5587430" y="317086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7" name="Oval 600"/>
            <p:cNvSpPr>
              <a:spLocks noChangeArrowheads="1"/>
            </p:cNvSpPr>
            <p:nvPr/>
          </p:nvSpPr>
          <p:spPr bwMode="auto">
            <a:xfrm>
              <a:off x="5667991" y="3151819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8" name="Oval 601"/>
            <p:cNvSpPr>
              <a:spLocks noChangeArrowheads="1"/>
            </p:cNvSpPr>
            <p:nvPr/>
          </p:nvSpPr>
          <p:spPr bwMode="auto">
            <a:xfrm>
              <a:off x="5627710" y="3037519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9" name="Oval 602"/>
            <p:cNvSpPr>
              <a:spLocks noChangeArrowheads="1"/>
            </p:cNvSpPr>
            <p:nvPr/>
          </p:nvSpPr>
          <p:spPr bwMode="auto">
            <a:xfrm>
              <a:off x="5587430" y="2540631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0" name="Oval 603"/>
            <p:cNvSpPr>
              <a:spLocks noChangeArrowheads="1"/>
            </p:cNvSpPr>
            <p:nvPr/>
          </p:nvSpPr>
          <p:spPr bwMode="auto">
            <a:xfrm>
              <a:off x="5667991" y="2531106"/>
              <a:ext cx="72169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1" name="Oval 604"/>
            <p:cNvSpPr>
              <a:spLocks noChangeArrowheads="1"/>
            </p:cNvSpPr>
            <p:nvPr/>
          </p:nvSpPr>
          <p:spPr bwMode="auto">
            <a:xfrm>
              <a:off x="5627710" y="23787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2" name="Oval 605"/>
            <p:cNvSpPr>
              <a:spLocks noChangeArrowheads="1"/>
            </p:cNvSpPr>
            <p:nvPr/>
          </p:nvSpPr>
          <p:spPr bwMode="auto">
            <a:xfrm>
              <a:off x="5627710" y="2302506"/>
              <a:ext cx="70491" cy="6667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s-E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3" name="CuadroTexto 1042"/>
            <p:cNvSpPr txBox="1"/>
            <p:nvPr/>
          </p:nvSpPr>
          <p:spPr>
            <a:xfrm>
              <a:off x="696509" y="4497106"/>
              <a:ext cx="880697" cy="3453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C+</a:t>
              </a:r>
            </a:p>
          </p:txBody>
        </p:sp>
        <p:sp>
          <p:nvSpPr>
            <p:cNvPr id="1044" name="CuadroTexto 1043"/>
            <p:cNvSpPr txBox="1"/>
            <p:nvPr/>
          </p:nvSpPr>
          <p:spPr>
            <a:xfrm>
              <a:off x="1410705" y="4484788"/>
              <a:ext cx="788421" cy="3453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BF</a:t>
              </a:r>
            </a:p>
          </p:txBody>
        </p:sp>
        <p:sp>
          <p:nvSpPr>
            <p:cNvPr id="1045" name="CuadroTexto 1044"/>
            <p:cNvSpPr txBox="1"/>
            <p:nvPr/>
          </p:nvSpPr>
          <p:spPr>
            <a:xfrm>
              <a:off x="2639935" y="4524882"/>
              <a:ext cx="471668" cy="3453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046" name="CuadroTexto 1045"/>
            <p:cNvSpPr txBox="1"/>
            <p:nvPr/>
          </p:nvSpPr>
          <p:spPr>
            <a:xfrm>
              <a:off x="3075174" y="4524882"/>
              <a:ext cx="471668" cy="3453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047" name="CuadroTexto 1046"/>
            <p:cNvSpPr txBox="1"/>
            <p:nvPr/>
          </p:nvSpPr>
          <p:spPr>
            <a:xfrm>
              <a:off x="3443834" y="4526239"/>
              <a:ext cx="471668" cy="3453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048" name="CuadroTexto 1047"/>
            <p:cNvSpPr txBox="1"/>
            <p:nvPr/>
          </p:nvSpPr>
          <p:spPr>
            <a:xfrm>
              <a:off x="3877340" y="4525129"/>
              <a:ext cx="471668" cy="3453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049" name="CuadroTexto 1048"/>
            <p:cNvSpPr txBox="1"/>
            <p:nvPr/>
          </p:nvSpPr>
          <p:spPr>
            <a:xfrm>
              <a:off x="4270598" y="4516421"/>
              <a:ext cx="555719" cy="3453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</a:p>
          </p:txBody>
        </p:sp>
        <p:sp>
          <p:nvSpPr>
            <p:cNvPr id="1050" name="CuadroTexto 1049"/>
            <p:cNvSpPr txBox="1"/>
            <p:nvPr/>
          </p:nvSpPr>
          <p:spPr>
            <a:xfrm>
              <a:off x="4656962" y="4525128"/>
              <a:ext cx="536220" cy="3453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33</a:t>
              </a:r>
            </a:p>
          </p:txBody>
        </p:sp>
        <p:sp>
          <p:nvSpPr>
            <p:cNvPr id="1051" name="CuadroTexto 1050"/>
            <p:cNvSpPr txBox="1"/>
            <p:nvPr/>
          </p:nvSpPr>
          <p:spPr>
            <a:xfrm>
              <a:off x="5072777" y="4525128"/>
              <a:ext cx="551305" cy="3453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35</a:t>
              </a:r>
            </a:p>
          </p:txBody>
        </p:sp>
        <p:sp>
          <p:nvSpPr>
            <p:cNvPr id="1052" name="CuadroTexto 1051"/>
            <p:cNvSpPr txBox="1"/>
            <p:nvPr/>
          </p:nvSpPr>
          <p:spPr>
            <a:xfrm>
              <a:off x="5510521" y="4513985"/>
              <a:ext cx="594551" cy="3453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41</a:t>
              </a:r>
            </a:p>
          </p:txBody>
        </p:sp>
        <p:sp>
          <p:nvSpPr>
            <p:cNvPr id="1053" name="CuadroTexto 1052"/>
            <p:cNvSpPr txBox="1"/>
            <p:nvPr/>
          </p:nvSpPr>
          <p:spPr>
            <a:xfrm>
              <a:off x="2175322" y="4526217"/>
              <a:ext cx="471668" cy="3453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</p:txBody>
        </p:sp>
        <p:cxnSp>
          <p:nvCxnSpPr>
            <p:cNvPr id="1054" name="Conector recto 1053"/>
            <p:cNvCxnSpPr/>
            <p:nvPr/>
          </p:nvCxnSpPr>
          <p:spPr>
            <a:xfrm>
              <a:off x="776140" y="2916001"/>
              <a:ext cx="5162939" cy="3515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5" name="Conector recto 1054"/>
            <p:cNvCxnSpPr/>
            <p:nvPr/>
          </p:nvCxnSpPr>
          <p:spPr>
            <a:xfrm>
              <a:off x="2064016" y="393445"/>
              <a:ext cx="0" cy="398679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upo 3"/>
            <p:cNvGrpSpPr/>
            <p:nvPr/>
          </p:nvGrpSpPr>
          <p:grpSpPr>
            <a:xfrm>
              <a:off x="1533446" y="5615665"/>
              <a:ext cx="9475331" cy="358873"/>
              <a:chOff x="-12990" y="5615665"/>
              <a:chExt cx="9475331" cy="358873"/>
            </a:xfrm>
          </p:grpSpPr>
          <p:sp>
            <p:nvSpPr>
              <p:cNvPr id="623" name="CuadroTexto 622"/>
              <p:cNvSpPr txBox="1"/>
              <p:nvPr/>
            </p:nvSpPr>
            <p:spPr>
              <a:xfrm>
                <a:off x="110648" y="5615665"/>
                <a:ext cx="3271624" cy="34531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melitensis </a:t>
                </a: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culture positive sheep</a:t>
                </a:r>
                <a:endPara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2" name="Oval 338"/>
              <p:cNvSpPr>
                <a:spLocks noChangeArrowheads="1"/>
              </p:cNvSpPr>
              <p:nvPr/>
            </p:nvSpPr>
            <p:spPr bwMode="auto">
              <a:xfrm flipV="1">
                <a:off x="-12990" y="5709142"/>
                <a:ext cx="158085" cy="153990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5" name="CuadroTexto 624"/>
              <p:cNvSpPr txBox="1"/>
              <p:nvPr/>
            </p:nvSpPr>
            <p:spPr>
              <a:xfrm>
                <a:off x="3525973" y="5629220"/>
                <a:ext cx="2256365" cy="34531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Brucellosis-free sheep</a:t>
                </a:r>
                <a:endPara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4" name="Oval 338"/>
              <p:cNvSpPr>
                <a:spLocks noChangeArrowheads="1"/>
              </p:cNvSpPr>
              <p:nvPr/>
            </p:nvSpPr>
            <p:spPr bwMode="auto">
              <a:xfrm flipV="1">
                <a:off x="3446247" y="5711171"/>
                <a:ext cx="158085" cy="153990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8" name="CuadroTexto 627"/>
              <p:cNvSpPr txBox="1"/>
              <p:nvPr/>
            </p:nvSpPr>
            <p:spPr>
              <a:xfrm>
                <a:off x="5804565" y="5629220"/>
                <a:ext cx="3657776" cy="34531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Rev1::</a:t>
                </a:r>
                <a:r>
                  <a:rPr lang="es-ES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wbdR</a:t>
                </a:r>
                <a:r>
                  <a:rPr lang="el-GR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s-ES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wbkC</a:t>
                </a:r>
                <a:r>
                  <a:rPr lang="es-E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vaccinated</a:t>
                </a:r>
                <a:r>
                  <a:rPr lang="es-E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E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rams</a:t>
                </a:r>
                <a:endParaRPr lang="es-E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9" name="Oval 338"/>
              <p:cNvSpPr>
                <a:spLocks noChangeArrowheads="1"/>
              </p:cNvSpPr>
              <p:nvPr/>
            </p:nvSpPr>
            <p:spPr bwMode="auto">
              <a:xfrm flipV="1">
                <a:off x="5803528" y="5724495"/>
                <a:ext cx="158085" cy="15399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493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150</Words>
  <Application>Microsoft Office PowerPoint</Application>
  <PresentationFormat>Personalizado</PresentationFormat>
  <Paragraphs>67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Universidad de Navarra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Raquel Conde</dc:creator>
  <cp:lastModifiedBy>Usuario de Windows</cp:lastModifiedBy>
  <cp:revision>25</cp:revision>
  <dcterms:created xsi:type="dcterms:W3CDTF">2021-06-22T15:36:45Z</dcterms:created>
  <dcterms:modified xsi:type="dcterms:W3CDTF">2021-12-03T13:19:56Z</dcterms:modified>
</cp:coreProperties>
</file>