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96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/>
          <p:cNvPicPr>
            <a:picLocks noChangeAspect="1"/>
          </p:cNvPicPr>
          <p:nvPr/>
        </p:nvPicPr>
        <p:blipFill rotWithShape="1">
          <a:blip r:embed="rId3"/>
          <a:srcRect l="23090" t="20669" r="33903" b="16604"/>
          <a:stretch/>
        </p:blipFill>
        <p:spPr>
          <a:xfrm>
            <a:off x="148683" y="490654"/>
            <a:ext cx="4207727" cy="4163122"/>
          </a:xfrm>
          <a:prstGeom prst="rect">
            <a:avLst/>
          </a:prstGeom>
        </p:spPr>
      </p:pic>
      <p:pic>
        <p:nvPicPr>
          <p:cNvPr id="3" name="Object 1" descr="preencoded.png"/>
          <p:cNvPicPr>
            <a:picLocks noChangeAspect="1"/>
          </p:cNvPicPr>
          <p:nvPr/>
        </p:nvPicPr>
        <p:blipFill rotWithShape="1">
          <a:blip r:embed="rId4"/>
          <a:srcRect l="23171" t="21536" r="33903" b="17470"/>
          <a:stretch/>
        </p:blipFill>
        <p:spPr>
          <a:xfrm>
            <a:off x="4289502" y="490654"/>
            <a:ext cx="4155688" cy="41631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32663" y="4401015"/>
            <a:ext cx="80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Year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52293" y="951571"/>
            <a:ext cx="34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7190" y="951571"/>
            <a:ext cx="54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1971" y="118946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Supplementary</a:t>
            </a:r>
            <a:r>
              <a:rPr lang="de-DE" dirty="0" smtClean="0"/>
              <a:t> Fig. 1. </a:t>
            </a:r>
            <a:r>
              <a:rPr lang="de-DE" dirty="0" err="1" smtClean="0"/>
              <a:t>Incidence</a:t>
            </a:r>
            <a:r>
              <a:rPr lang="de-DE" dirty="0" smtClean="0"/>
              <a:t> </a:t>
            </a:r>
            <a:r>
              <a:rPr lang="de-DE" dirty="0" err="1" smtClean="0"/>
              <a:t>trends</a:t>
            </a:r>
            <a:r>
              <a:rPr lang="de-DE" dirty="0" smtClean="0"/>
              <a:t> in </a:t>
            </a:r>
            <a:r>
              <a:rPr lang="de-DE" dirty="0" err="1" smtClean="0"/>
              <a:t>cancer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oral </a:t>
            </a:r>
            <a:r>
              <a:rPr lang="de-DE" dirty="0" err="1" smtClean="0"/>
              <a:t>cavity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Noridic</a:t>
            </a:r>
            <a:r>
              <a:rPr lang="de-DE" dirty="0" smtClean="0"/>
              <a:t> countries, A </a:t>
            </a:r>
            <a:r>
              <a:rPr lang="de-DE" dirty="0" err="1" smtClean="0"/>
              <a:t>males</a:t>
            </a:r>
            <a:r>
              <a:rPr lang="de-DE" dirty="0" smtClean="0"/>
              <a:t>, B </a:t>
            </a:r>
            <a:r>
              <a:rPr lang="de-DE" dirty="0" err="1" smtClean="0"/>
              <a:t>females</a:t>
            </a:r>
            <a:r>
              <a:rPr lang="de-DE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28</Words>
  <Application>Microsoft Office PowerPoint</Application>
  <PresentationFormat>On-screen Show (16:9)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Hemminki Kari Jussi</cp:lastModifiedBy>
  <cp:revision>4</cp:revision>
  <dcterms:created xsi:type="dcterms:W3CDTF">2022-01-17T08:58:15Z</dcterms:created>
  <dcterms:modified xsi:type="dcterms:W3CDTF">2022-01-17T09:09:16Z</dcterms:modified>
</cp:coreProperties>
</file>