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
  </p:notesMasterIdLst>
  <p:sldIdLst>
    <p:sldId id="256" r:id="rId2"/>
  </p:sldIdLst>
  <p:sldSz cx="10799763" cy="89995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75" userDrawn="1">
          <p15:clr>
            <a:srgbClr val="A4A3A4"/>
          </p15:clr>
        </p15:guide>
        <p15:guide id="2" pos="34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95" d="100"/>
          <a:sy n="95" d="100"/>
        </p:scale>
        <p:origin x="1572" y="96"/>
      </p:cViewPr>
      <p:guideLst>
        <p:guide orient="horz" pos="975"/>
        <p:guide pos="34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581F1D-DB07-46D0-AC63-392E56C173BC}"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1577975" y="1143000"/>
            <a:ext cx="37020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6E76D-4ED2-438F-9D42-2F2C1DB4B50C}" type="slidenum">
              <a:rPr lang="zh-CN" altLang="en-US" smtClean="0"/>
              <a:t>‹#›</a:t>
            </a:fld>
            <a:endParaRPr lang="zh-CN" altLang="en-US"/>
          </a:p>
        </p:txBody>
      </p:sp>
    </p:spTree>
    <p:extLst>
      <p:ext uri="{BB962C8B-B14F-4D97-AF65-F5344CB8AC3E}">
        <p14:creationId xmlns:p14="http://schemas.microsoft.com/office/powerpoint/2010/main" val="1629744179"/>
      </p:ext>
    </p:extLst>
  </p:cSld>
  <p:clrMap bg1="lt1" tx1="dk1" bg2="lt2" tx2="dk2" accent1="accent1" accent2="accent2" accent3="accent3" accent4="accent4" accent5="accent5" accent6="accent6" hlink="hlink" folHlink="folHlink"/>
  <p:notesStyle>
    <a:lvl1pPr marL="0" algn="l" defTabSz="852614" rtl="0" eaLnBrk="1" latinLnBrk="0" hangingPunct="1">
      <a:defRPr sz="1120" kern="1200">
        <a:solidFill>
          <a:schemeClr val="tx1"/>
        </a:solidFill>
        <a:latin typeface="+mn-lt"/>
        <a:ea typeface="+mn-ea"/>
        <a:cs typeface="+mn-cs"/>
      </a:defRPr>
    </a:lvl1pPr>
    <a:lvl2pPr marL="426306" algn="l" defTabSz="852614" rtl="0" eaLnBrk="1" latinLnBrk="0" hangingPunct="1">
      <a:defRPr sz="1120" kern="1200">
        <a:solidFill>
          <a:schemeClr val="tx1"/>
        </a:solidFill>
        <a:latin typeface="+mn-lt"/>
        <a:ea typeface="+mn-ea"/>
        <a:cs typeface="+mn-cs"/>
      </a:defRPr>
    </a:lvl2pPr>
    <a:lvl3pPr marL="852614" algn="l" defTabSz="852614" rtl="0" eaLnBrk="1" latinLnBrk="0" hangingPunct="1">
      <a:defRPr sz="1120" kern="1200">
        <a:solidFill>
          <a:schemeClr val="tx1"/>
        </a:solidFill>
        <a:latin typeface="+mn-lt"/>
        <a:ea typeface="+mn-ea"/>
        <a:cs typeface="+mn-cs"/>
      </a:defRPr>
    </a:lvl3pPr>
    <a:lvl4pPr marL="1278920" algn="l" defTabSz="852614" rtl="0" eaLnBrk="1" latinLnBrk="0" hangingPunct="1">
      <a:defRPr sz="1120" kern="1200">
        <a:solidFill>
          <a:schemeClr val="tx1"/>
        </a:solidFill>
        <a:latin typeface="+mn-lt"/>
        <a:ea typeface="+mn-ea"/>
        <a:cs typeface="+mn-cs"/>
      </a:defRPr>
    </a:lvl4pPr>
    <a:lvl5pPr marL="1705227" algn="l" defTabSz="852614" rtl="0" eaLnBrk="1" latinLnBrk="0" hangingPunct="1">
      <a:defRPr sz="1120" kern="1200">
        <a:solidFill>
          <a:schemeClr val="tx1"/>
        </a:solidFill>
        <a:latin typeface="+mn-lt"/>
        <a:ea typeface="+mn-ea"/>
        <a:cs typeface="+mn-cs"/>
      </a:defRPr>
    </a:lvl5pPr>
    <a:lvl6pPr marL="2131535" algn="l" defTabSz="852614" rtl="0" eaLnBrk="1" latinLnBrk="0" hangingPunct="1">
      <a:defRPr sz="1120" kern="1200">
        <a:solidFill>
          <a:schemeClr val="tx1"/>
        </a:solidFill>
        <a:latin typeface="+mn-lt"/>
        <a:ea typeface="+mn-ea"/>
        <a:cs typeface="+mn-cs"/>
      </a:defRPr>
    </a:lvl6pPr>
    <a:lvl7pPr marL="2557841" algn="l" defTabSz="852614" rtl="0" eaLnBrk="1" latinLnBrk="0" hangingPunct="1">
      <a:defRPr sz="1120" kern="1200">
        <a:solidFill>
          <a:schemeClr val="tx1"/>
        </a:solidFill>
        <a:latin typeface="+mn-lt"/>
        <a:ea typeface="+mn-ea"/>
        <a:cs typeface="+mn-cs"/>
      </a:defRPr>
    </a:lvl7pPr>
    <a:lvl8pPr marL="2984149" algn="l" defTabSz="852614" rtl="0" eaLnBrk="1" latinLnBrk="0" hangingPunct="1">
      <a:defRPr sz="1120" kern="1200">
        <a:solidFill>
          <a:schemeClr val="tx1"/>
        </a:solidFill>
        <a:latin typeface="+mn-lt"/>
        <a:ea typeface="+mn-ea"/>
        <a:cs typeface="+mn-cs"/>
      </a:defRPr>
    </a:lvl8pPr>
    <a:lvl9pPr marL="3410455" algn="l" defTabSz="852614" rtl="0" eaLnBrk="1" latinLnBrk="0" hangingPunct="1">
      <a:defRPr sz="112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809982" y="1472842"/>
            <a:ext cx="9179799" cy="3133172"/>
          </a:xfrm>
        </p:spPr>
        <p:txBody>
          <a:bodyPr anchor="b"/>
          <a:lstStyle>
            <a:lvl1pPr algn="ctr">
              <a:defRPr sz="7087"/>
            </a:lvl1pPr>
          </a:lstStyle>
          <a:p>
            <a:r>
              <a:rPr lang="zh-CN" altLang="en-US"/>
              <a:t>单击此处编辑母版标题样式</a:t>
            </a:r>
            <a:endParaRPr lang="en-US" dirty="0"/>
          </a:p>
        </p:txBody>
      </p:sp>
      <p:sp>
        <p:nvSpPr>
          <p:cNvPr id="3" name="Subtitle 2"/>
          <p:cNvSpPr>
            <a:spLocks noGrp="1"/>
          </p:cNvSpPr>
          <p:nvPr>
            <p:ph type="subTitle" idx="1"/>
          </p:nvPr>
        </p:nvSpPr>
        <p:spPr>
          <a:xfrm>
            <a:off x="1349971" y="4726842"/>
            <a:ext cx="8099822" cy="2172804"/>
          </a:xfrm>
        </p:spPr>
        <p:txBody>
          <a:bodyPr/>
          <a:lstStyle>
            <a:lvl1pPr marL="0" indent="0" algn="ctr">
              <a:buNone/>
              <a:defRPr sz="2835"/>
            </a:lvl1pPr>
            <a:lvl2pPr marL="539999" indent="0" algn="ctr">
              <a:buNone/>
              <a:defRPr sz="2362"/>
            </a:lvl2pPr>
            <a:lvl3pPr marL="1079998" indent="0" algn="ctr">
              <a:buNone/>
              <a:defRPr sz="2126"/>
            </a:lvl3pPr>
            <a:lvl4pPr marL="1619997" indent="0" algn="ctr">
              <a:buNone/>
              <a:defRPr sz="1890"/>
            </a:lvl4pPr>
            <a:lvl5pPr marL="2159996" indent="0" algn="ctr">
              <a:buNone/>
              <a:defRPr sz="1890"/>
            </a:lvl5pPr>
            <a:lvl6pPr marL="2699995" indent="0" algn="ctr">
              <a:buNone/>
              <a:defRPr sz="1890"/>
            </a:lvl6pPr>
            <a:lvl7pPr marL="3239994" indent="0" algn="ctr">
              <a:buNone/>
              <a:defRPr sz="1890"/>
            </a:lvl7pPr>
            <a:lvl8pPr marL="3779992" indent="0" algn="ctr">
              <a:buNone/>
              <a:defRPr sz="1890"/>
            </a:lvl8pPr>
            <a:lvl9pPr marL="4319991" indent="0" algn="ctr">
              <a:buNone/>
              <a:defRPr sz="189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2063386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59599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8581" y="479142"/>
            <a:ext cx="2328699" cy="762669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2484" y="479142"/>
            <a:ext cx="6851100" cy="7626692"/>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1755505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1571181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36859" y="2243638"/>
            <a:ext cx="9314796" cy="3743557"/>
          </a:xfrm>
        </p:spPr>
        <p:txBody>
          <a:bodyPr anchor="b"/>
          <a:lstStyle>
            <a:lvl1pPr>
              <a:defRPr sz="7087"/>
            </a:lvl1pPr>
          </a:lstStyle>
          <a:p>
            <a:r>
              <a:rPr lang="zh-CN" altLang="en-US"/>
              <a:t>单击此处编辑母版标题样式</a:t>
            </a:r>
            <a:endParaRPr lang="en-US" dirty="0"/>
          </a:p>
        </p:txBody>
      </p:sp>
      <p:sp>
        <p:nvSpPr>
          <p:cNvPr id="3" name="Text Placeholder 2"/>
          <p:cNvSpPr>
            <a:spLocks noGrp="1"/>
          </p:cNvSpPr>
          <p:nvPr>
            <p:ph type="body" idx="1"/>
          </p:nvPr>
        </p:nvSpPr>
        <p:spPr>
          <a:xfrm>
            <a:off x="736859" y="6022610"/>
            <a:ext cx="9314796" cy="1968648"/>
          </a:xfrm>
        </p:spPr>
        <p:txBody>
          <a:bodyPr/>
          <a:lstStyle>
            <a:lvl1pPr marL="0" indent="0">
              <a:buNone/>
              <a:defRPr sz="2835">
                <a:solidFill>
                  <a:schemeClr val="tx1"/>
                </a:solidFill>
              </a:defRPr>
            </a:lvl1pPr>
            <a:lvl2pPr marL="539999" indent="0">
              <a:buNone/>
              <a:defRPr sz="2362">
                <a:solidFill>
                  <a:schemeClr val="tx1">
                    <a:tint val="75000"/>
                  </a:schemeClr>
                </a:solidFill>
              </a:defRPr>
            </a:lvl2pPr>
            <a:lvl3pPr marL="1079998" indent="0">
              <a:buNone/>
              <a:defRPr sz="2126">
                <a:solidFill>
                  <a:schemeClr val="tx1">
                    <a:tint val="75000"/>
                  </a:schemeClr>
                </a:solidFill>
              </a:defRPr>
            </a:lvl3pPr>
            <a:lvl4pPr marL="1619997" indent="0">
              <a:buNone/>
              <a:defRPr sz="1890">
                <a:solidFill>
                  <a:schemeClr val="tx1">
                    <a:tint val="75000"/>
                  </a:schemeClr>
                </a:solidFill>
              </a:defRPr>
            </a:lvl4pPr>
            <a:lvl5pPr marL="2159996" indent="0">
              <a:buNone/>
              <a:defRPr sz="1890">
                <a:solidFill>
                  <a:schemeClr val="tx1">
                    <a:tint val="75000"/>
                  </a:schemeClr>
                </a:solidFill>
              </a:defRPr>
            </a:lvl5pPr>
            <a:lvl6pPr marL="2699995" indent="0">
              <a:buNone/>
              <a:defRPr sz="1890">
                <a:solidFill>
                  <a:schemeClr val="tx1">
                    <a:tint val="75000"/>
                  </a:schemeClr>
                </a:solidFill>
              </a:defRPr>
            </a:lvl6pPr>
            <a:lvl7pPr marL="3239994" indent="0">
              <a:buNone/>
              <a:defRPr sz="1890">
                <a:solidFill>
                  <a:schemeClr val="tx1">
                    <a:tint val="75000"/>
                  </a:schemeClr>
                </a:solidFill>
              </a:defRPr>
            </a:lvl7pPr>
            <a:lvl8pPr marL="3779992" indent="0">
              <a:buNone/>
              <a:defRPr sz="1890">
                <a:solidFill>
                  <a:schemeClr val="tx1">
                    <a:tint val="75000"/>
                  </a:schemeClr>
                </a:solidFill>
              </a:defRPr>
            </a:lvl8pPr>
            <a:lvl9pPr marL="4319991" indent="0">
              <a:buNone/>
              <a:defRPr sz="189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1219051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742484" y="2395710"/>
            <a:ext cx="4589899" cy="5710124"/>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467380" y="2395710"/>
            <a:ext cx="4589899" cy="5710124"/>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387032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743890" y="479144"/>
            <a:ext cx="9314796" cy="1739495"/>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43892" y="2206137"/>
            <a:ext cx="4568805" cy="1081194"/>
          </a:xfrm>
        </p:spPr>
        <p:txBody>
          <a:bodyPr anchor="b"/>
          <a:lstStyle>
            <a:lvl1pPr marL="0" indent="0">
              <a:buNone/>
              <a:defRPr sz="2835" b="1"/>
            </a:lvl1pPr>
            <a:lvl2pPr marL="539999" indent="0">
              <a:buNone/>
              <a:defRPr sz="2362" b="1"/>
            </a:lvl2pPr>
            <a:lvl3pPr marL="1079998" indent="0">
              <a:buNone/>
              <a:defRPr sz="2126" b="1"/>
            </a:lvl3pPr>
            <a:lvl4pPr marL="1619997" indent="0">
              <a:buNone/>
              <a:defRPr sz="1890" b="1"/>
            </a:lvl4pPr>
            <a:lvl5pPr marL="2159996" indent="0">
              <a:buNone/>
              <a:defRPr sz="1890" b="1"/>
            </a:lvl5pPr>
            <a:lvl6pPr marL="2699995" indent="0">
              <a:buNone/>
              <a:defRPr sz="1890" b="1"/>
            </a:lvl6pPr>
            <a:lvl7pPr marL="3239994" indent="0">
              <a:buNone/>
              <a:defRPr sz="1890" b="1"/>
            </a:lvl7pPr>
            <a:lvl8pPr marL="3779992" indent="0">
              <a:buNone/>
              <a:defRPr sz="1890" b="1"/>
            </a:lvl8pPr>
            <a:lvl9pPr marL="4319991" indent="0">
              <a:buNone/>
              <a:defRPr sz="1890" b="1"/>
            </a:lvl9pPr>
          </a:lstStyle>
          <a:p>
            <a:pPr lvl="0"/>
            <a:r>
              <a:rPr lang="zh-CN" altLang="en-US"/>
              <a:t>单击此处编辑母版文本样式</a:t>
            </a:r>
          </a:p>
        </p:txBody>
      </p:sp>
      <p:sp>
        <p:nvSpPr>
          <p:cNvPr id="4" name="Content Placeholder 3"/>
          <p:cNvSpPr>
            <a:spLocks noGrp="1"/>
          </p:cNvSpPr>
          <p:nvPr>
            <p:ph sz="half" idx="2"/>
          </p:nvPr>
        </p:nvSpPr>
        <p:spPr>
          <a:xfrm>
            <a:off x="743892" y="3287331"/>
            <a:ext cx="4568805" cy="483516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467381" y="2206137"/>
            <a:ext cx="4591306" cy="1081194"/>
          </a:xfrm>
        </p:spPr>
        <p:txBody>
          <a:bodyPr anchor="b"/>
          <a:lstStyle>
            <a:lvl1pPr marL="0" indent="0">
              <a:buNone/>
              <a:defRPr sz="2835" b="1"/>
            </a:lvl1pPr>
            <a:lvl2pPr marL="539999" indent="0">
              <a:buNone/>
              <a:defRPr sz="2362" b="1"/>
            </a:lvl2pPr>
            <a:lvl3pPr marL="1079998" indent="0">
              <a:buNone/>
              <a:defRPr sz="2126" b="1"/>
            </a:lvl3pPr>
            <a:lvl4pPr marL="1619997" indent="0">
              <a:buNone/>
              <a:defRPr sz="1890" b="1"/>
            </a:lvl4pPr>
            <a:lvl5pPr marL="2159996" indent="0">
              <a:buNone/>
              <a:defRPr sz="1890" b="1"/>
            </a:lvl5pPr>
            <a:lvl6pPr marL="2699995" indent="0">
              <a:buNone/>
              <a:defRPr sz="1890" b="1"/>
            </a:lvl6pPr>
            <a:lvl7pPr marL="3239994" indent="0">
              <a:buNone/>
              <a:defRPr sz="1890" b="1"/>
            </a:lvl7pPr>
            <a:lvl8pPr marL="3779992" indent="0">
              <a:buNone/>
              <a:defRPr sz="1890" b="1"/>
            </a:lvl8pPr>
            <a:lvl9pPr marL="4319991" indent="0">
              <a:buNone/>
              <a:defRPr sz="1890" b="1"/>
            </a:lvl9pPr>
          </a:lstStyle>
          <a:p>
            <a:pPr lvl="0"/>
            <a:r>
              <a:rPr lang="zh-CN" altLang="en-US"/>
              <a:t>单击此处编辑母版文本样式</a:t>
            </a:r>
          </a:p>
        </p:txBody>
      </p:sp>
      <p:sp>
        <p:nvSpPr>
          <p:cNvPr id="6" name="Content Placeholder 5"/>
          <p:cNvSpPr>
            <a:spLocks noGrp="1"/>
          </p:cNvSpPr>
          <p:nvPr>
            <p:ph sz="quarter" idx="4"/>
          </p:nvPr>
        </p:nvSpPr>
        <p:spPr>
          <a:xfrm>
            <a:off x="5467381" y="3287331"/>
            <a:ext cx="4591306" cy="483516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301464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3938282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69184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43890" y="599969"/>
            <a:ext cx="3483205" cy="2099892"/>
          </a:xfrm>
        </p:spPr>
        <p:txBody>
          <a:bodyPr anchor="b"/>
          <a:lstStyle>
            <a:lvl1pPr>
              <a:defRPr sz="3780"/>
            </a:lvl1pPr>
          </a:lstStyle>
          <a:p>
            <a:r>
              <a:rPr lang="zh-CN" altLang="en-US"/>
              <a:t>单击此处编辑母版标题样式</a:t>
            </a:r>
            <a:endParaRPr lang="en-US" dirty="0"/>
          </a:p>
        </p:txBody>
      </p:sp>
      <p:sp>
        <p:nvSpPr>
          <p:cNvPr id="3" name="Content Placeholder 2"/>
          <p:cNvSpPr>
            <a:spLocks noGrp="1"/>
          </p:cNvSpPr>
          <p:nvPr>
            <p:ph idx="1"/>
          </p:nvPr>
        </p:nvSpPr>
        <p:spPr>
          <a:xfrm>
            <a:off x="4591306" y="1295769"/>
            <a:ext cx="5467380" cy="6395505"/>
          </a:xfrm>
        </p:spPr>
        <p:txBody>
          <a:bodyPr/>
          <a:lstStyle>
            <a:lvl1pPr>
              <a:defRPr sz="3780"/>
            </a:lvl1pPr>
            <a:lvl2pPr>
              <a:defRPr sz="3307"/>
            </a:lvl2pPr>
            <a:lvl3pPr>
              <a:defRPr sz="2835"/>
            </a:lvl3pPr>
            <a:lvl4pPr>
              <a:defRPr sz="2362"/>
            </a:lvl4pPr>
            <a:lvl5pPr>
              <a:defRPr sz="2362"/>
            </a:lvl5pPr>
            <a:lvl6pPr>
              <a:defRPr sz="2362"/>
            </a:lvl6pPr>
            <a:lvl7pPr>
              <a:defRPr sz="2362"/>
            </a:lvl7pPr>
            <a:lvl8pPr>
              <a:defRPr sz="2362"/>
            </a:lvl8pPr>
            <a:lvl9pPr>
              <a:defRPr sz="236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743890" y="2699862"/>
            <a:ext cx="3483205" cy="5001827"/>
          </a:xfrm>
        </p:spPr>
        <p:txBody>
          <a:bodyPr/>
          <a:lstStyle>
            <a:lvl1pPr marL="0" indent="0">
              <a:buNone/>
              <a:defRPr sz="1890"/>
            </a:lvl1pPr>
            <a:lvl2pPr marL="539999" indent="0">
              <a:buNone/>
              <a:defRPr sz="1654"/>
            </a:lvl2pPr>
            <a:lvl3pPr marL="1079998" indent="0">
              <a:buNone/>
              <a:defRPr sz="1417"/>
            </a:lvl3pPr>
            <a:lvl4pPr marL="1619997" indent="0">
              <a:buNone/>
              <a:defRPr sz="1181"/>
            </a:lvl4pPr>
            <a:lvl5pPr marL="2159996" indent="0">
              <a:buNone/>
              <a:defRPr sz="1181"/>
            </a:lvl5pPr>
            <a:lvl6pPr marL="2699995" indent="0">
              <a:buNone/>
              <a:defRPr sz="1181"/>
            </a:lvl6pPr>
            <a:lvl7pPr marL="3239994" indent="0">
              <a:buNone/>
              <a:defRPr sz="1181"/>
            </a:lvl7pPr>
            <a:lvl8pPr marL="3779992" indent="0">
              <a:buNone/>
              <a:defRPr sz="1181"/>
            </a:lvl8pPr>
            <a:lvl9pPr marL="4319991" indent="0">
              <a:buNone/>
              <a:defRPr sz="1181"/>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2694438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43890" y="599969"/>
            <a:ext cx="3483205" cy="2099892"/>
          </a:xfrm>
        </p:spPr>
        <p:txBody>
          <a:bodyPr anchor="b"/>
          <a:lstStyle>
            <a:lvl1pPr>
              <a:defRPr sz="378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4591306" y="1295769"/>
            <a:ext cx="5467380" cy="6395505"/>
          </a:xfrm>
        </p:spPr>
        <p:txBody>
          <a:bodyPr anchor="t"/>
          <a:lstStyle>
            <a:lvl1pPr marL="0" indent="0">
              <a:buNone/>
              <a:defRPr sz="3780"/>
            </a:lvl1pPr>
            <a:lvl2pPr marL="539999" indent="0">
              <a:buNone/>
              <a:defRPr sz="3307"/>
            </a:lvl2pPr>
            <a:lvl3pPr marL="1079998" indent="0">
              <a:buNone/>
              <a:defRPr sz="2835"/>
            </a:lvl3pPr>
            <a:lvl4pPr marL="1619997" indent="0">
              <a:buNone/>
              <a:defRPr sz="2362"/>
            </a:lvl4pPr>
            <a:lvl5pPr marL="2159996" indent="0">
              <a:buNone/>
              <a:defRPr sz="2362"/>
            </a:lvl5pPr>
            <a:lvl6pPr marL="2699995" indent="0">
              <a:buNone/>
              <a:defRPr sz="2362"/>
            </a:lvl6pPr>
            <a:lvl7pPr marL="3239994" indent="0">
              <a:buNone/>
              <a:defRPr sz="2362"/>
            </a:lvl7pPr>
            <a:lvl8pPr marL="3779992" indent="0">
              <a:buNone/>
              <a:defRPr sz="2362"/>
            </a:lvl8pPr>
            <a:lvl9pPr marL="4319991" indent="0">
              <a:buNone/>
              <a:defRPr sz="2362"/>
            </a:lvl9pPr>
          </a:lstStyle>
          <a:p>
            <a:r>
              <a:rPr lang="zh-CN" altLang="en-US"/>
              <a:t>单击图标添加图片</a:t>
            </a:r>
            <a:endParaRPr lang="en-US" dirty="0"/>
          </a:p>
        </p:txBody>
      </p:sp>
      <p:sp>
        <p:nvSpPr>
          <p:cNvPr id="4" name="Text Placeholder 3"/>
          <p:cNvSpPr>
            <a:spLocks noGrp="1"/>
          </p:cNvSpPr>
          <p:nvPr>
            <p:ph type="body" sz="half" idx="2"/>
          </p:nvPr>
        </p:nvSpPr>
        <p:spPr>
          <a:xfrm>
            <a:off x="743890" y="2699862"/>
            <a:ext cx="3483205" cy="5001827"/>
          </a:xfrm>
        </p:spPr>
        <p:txBody>
          <a:bodyPr/>
          <a:lstStyle>
            <a:lvl1pPr marL="0" indent="0">
              <a:buNone/>
              <a:defRPr sz="1890"/>
            </a:lvl1pPr>
            <a:lvl2pPr marL="539999" indent="0">
              <a:buNone/>
              <a:defRPr sz="1654"/>
            </a:lvl2pPr>
            <a:lvl3pPr marL="1079998" indent="0">
              <a:buNone/>
              <a:defRPr sz="1417"/>
            </a:lvl3pPr>
            <a:lvl4pPr marL="1619997" indent="0">
              <a:buNone/>
              <a:defRPr sz="1181"/>
            </a:lvl4pPr>
            <a:lvl5pPr marL="2159996" indent="0">
              <a:buNone/>
              <a:defRPr sz="1181"/>
            </a:lvl5pPr>
            <a:lvl6pPr marL="2699995" indent="0">
              <a:buNone/>
              <a:defRPr sz="1181"/>
            </a:lvl6pPr>
            <a:lvl7pPr marL="3239994" indent="0">
              <a:buNone/>
              <a:defRPr sz="1181"/>
            </a:lvl7pPr>
            <a:lvl8pPr marL="3779992" indent="0">
              <a:buNone/>
              <a:defRPr sz="1181"/>
            </a:lvl8pPr>
            <a:lvl9pPr marL="4319991" indent="0">
              <a:buNone/>
              <a:defRPr sz="1181"/>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652C8A6-0FA1-4DD5-948A-C066210E2616}"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2681722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484" y="479144"/>
            <a:ext cx="9314796" cy="1739495"/>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42484" y="2395710"/>
            <a:ext cx="9314796" cy="571012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42484" y="8341240"/>
            <a:ext cx="2429947" cy="479142"/>
          </a:xfrm>
          <a:prstGeom prst="rect">
            <a:avLst/>
          </a:prstGeom>
        </p:spPr>
        <p:txBody>
          <a:bodyPr vert="horz" lIns="91440" tIns="45720" rIns="91440" bIns="45720" rtlCol="0" anchor="ctr"/>
          <a:lstStyle>
            <a:lvl1pPr algn="l">
              <a:defRPr sz="1417">
                <a:solidFill>
                  <a:schemeClr val="tx1">
                    <a:tint val="75000"/>
                  </a:schemeClr>
                </a:solidFill>
              </a:defRPr>
            </a:lvl1pPr>
          </a:lstStyle>
          <a:p>
            <a:fld id="{6652C8A6-0FA1-4DD5-948A-C066210E2616}" type="datetimeFigureOut">
              <a:rPr lang="zh-CN" altLang="en-US" smtClean="0"/>
              <a:t>2022/6/10</a:t>
            </a:fld>
            <a:endParaRPr lang="zh-CN" altLang="en-US"/>
          </a:p>
        </p:txBody>
      </p:sp>
      <p:sp>
        <p:nvSpPr>
          <p:cNvPr id="5" name="Footer Placeholder 4"/>
          <p:cNvSpPr>
            <a:spLocks noGrp="1"/>
          </p:cNvSpPr>
          <p:nvPr>
            <p:ph type="ftr" sz="quarter" idx="3"/>
          </p:nvPr>
        </p:nvSpPr>
        <p:spPr>
          <a:xfrm>
            <a:off x="3577422" y="8341240"/>
            <a:ext cx="3644920" cy="479142"/>
          </a:xfrm>
          <a:prstGeom prst="rect">
            <a:avLst/>
          </a:prstGeom>
        </p:spPr>
        <p:txBody>
          <a:bodyPr vert="horz" lIns="91440" tIns="45720" rIns="91440" bIns="45720" rtlCol="0" anchor="ctr"/>
          <a:lstStyle>
            <a:lvl1pPr algn="ctr">
              <a:defRPr sz="1417">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7627332" y="8341240"/>
            <a:ext cx="2429947" cy="479142"/>
          </a:xfrm>
          <a:prstGeom prst="rect">
            <a:avLst/>
          </a:prstGeom>
        </p:spPr>
        <p:txBody>
          <a:bodyPr vert="horz" lIns="91440" tIns="45720" rIns="91440" bIns="45720" rtlCol="0" anchor="ctr"/>
          <a:lstStyle>
            <a:lvl1pPr algn="r">
              <a:defRPr sz="1417">
                <a:solidFill>
                  <a:schemeClr val="tx1">
                    <a:tint val="75000"/>
                  </a:schemeClr>
                </a:solidFill>
              </a:defRPr>
            </a:lvl1pPr>
          </a:lstStyle>
          <a:p>
            <a:fld id="{D624771D-8408-489D-9A37-5B08FEC4FDD4}" type="slidenum">
              <a:rPr lang="zh-CN" altLang="en-US" smtClean="0"/>
              <a:t>‹#›</a:t>
            </a:fld>
            <a:endParaRPr lang="zh-CN" altLang="en-US"/>
          </a:p>
        </p:txBody>
      </p:sp>
    </p:spTree>
    <p:extLst>
      <p:ext uri="{BB962C8B-B14F-4D97-AF65-F5344CB8AC3E}">
        <p14:creationId xmlns:p14="http://schemas.microsoft.com/office/powerpoint/2010/main" val="62801841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1079998" rtl="0" eaLnBrk="1" latinLnBrk="0" hangingPunct="1">
        <a:lnSpc>
          <a:spcPct val="90000"/>
        </a:lnSpc>
        <a:spcBef>
          <a:spcPct val="0"/>
        </a:spcBef>
        <a:buNone/>
        <a:defRPr sz="5197" kern="1200">
          <a:solidFill>
            <a:schemeClr val="tx1"/>
          </a:solidFill>
          <a:latin typeface="+mj-lt"/>
          <a:ea typeface="+mj-ea"/>
          <a:cs typeface="+mj-cs"/>
        </a:defRPr>
      </a:lvl1pPr>
    </p:titleStyle>
    <p:bodyStyle>
      <a:lvl1pPr marL="269999" indent="-269999" algn="l" defTabSz="1079998" rtl="0" eaLnBrk="1" latinLnBrk="0" hangingPunct="1">
        <a:lnSpc>
          <a:spcPct val="90000"/>
        </a:lnSpc>
        <a:spcBef>
          <a:spcPts val="1181"/>
        </a:spcBef>
        <a:buFont typeface="Arial" panose="020B0604020202020204" pitchFamily="34" charset="0"/>
        <a:buChar char="•"/>
        <a:defRPr sz="3307" kern="1200">
          <a:solidFill>
            <a:schemeClr val="tx1"/>
          </a:solidFill>
          <a:latin typeface="+mn-lt"/>
          <a:ea typeface="+mn-ea"/>
          <a:cs typeface="+mn-cs"/>
        </a:defRPr>
      </a:lvl1pPr>
      <a:lvl2pPr marL="809998" indent="-269999" algn="l" defTabSz="1079998" rtl="0" eaLnBrk="1" latinLnBrk="0" hangingPunct="1">
        <a:lnSpc>
          <a:spcPct val="90000"/>
        </a:lnSpc>
        <a:spcBef>
          <a:spcPts val="591"/>
        </a:spcBef>
        <a:buFont typeface="Arial" panose="020B0604020202020204" pitchFamily="34" charset="0"/>
        <a:buChar char="•"/>
        <a:defRPr sz="2835" kern="1200">
          <a:solidFill>
            <a:schemeClr val="tx1"/>
          </a:solidFill>
          <a:latin typeface="+mn-lt"/>
          <a:ea typeface="+mn-ea"/>
          <a:cs typeface="+mn-cs"/>
        </a:defRPr>
      </a:lvl2pPr>
      <a:lvl3pPr marL="1349997" indent="-269999" algn="l" defTabSz="1079998" rtl="0" eaLnBrk="1" latinLnBrk="0" hangingPunct="1">
        <a:lnSpc>
          <a:spcPct val="90000"/>
        </a:lnSpc>
        <a:spcBef>
          <a:spcPts val="591"/>
        </a:spcBef>
        <a:buFont typeface="Arial" panose="020B0604020202020204" pitchFamily="34" charset="0"/>
        <a:buChar char="•"/>
        <a:defRPr sz="2362" kern="1200">
          <a:solidFill>
            <a:schemeClr val="tx1"/>
          </a:solidFill>
          <a:latin typeface="+mn-lt"/>
          <a:ea typeface="+mn-ea"/>
          <a:cs typeface="+mn-cs"/>
        </a:defRPr>
      </a:lvl3pPr>
      <a:lvl4pPr marL="1889996"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4pPr>
      <a:lvl5pPr marL="2429995"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5pPr>
      <a:lvl6pPr marL="2969994"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6pPr>
      <a:lvl7pPr marL="3509993"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7pPr>
      <a:lvl8pPr marL="4049992"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8pPr>
      <a:lvl9pPr marL="4589991" indent="-269999" algn="l" defTabSz="1079998" rtl="0" eaLnBrk="1" latinLnBrk="0" hangingPunct="1">
        <a:lnSpc>
          <a:spcPct val="90000"/>
        </a:lnSpc>
        <a:spcBef>
          <a:spcPts val="591"/>
        </a:spcBef>
        <a:buFont typeface="Arial" panose="020B0604020202020204" pitchFamily="34" charset="0"/>
        <a:buChar char="•"/>
        <a:defRPr sz="2126" kern="1200">
          <a:solidFill>
            <a:schemeClr val="tx1"/>
          </a:solidFill>
          <a:latin typeface="+mn-lt"/>
          <a:ea typeface="+mn-ea"/>
          <a:cs typeface="+mn-cs"/>
        </a:defRPr>
      </a:lvl9pPr>
    </p:bodyStyle>
    <p:otherStyle>
      <a:defPPr>
        <a:defRPr lang="en-US"/>
      </a:defPPr>
      <a:lvl1pPr marL="0" algn="l" defTabSz="1079998" rtl="0" eaLnBrk="1" latinLnBrk="0" hangingPunct="1">
        <a:defRPr sz="2126" kern="1200">
          <a:solidFill>
            <a:schemeClr val="tx1"/>
          </a:solidFill>
          <a:latin typeface="+mn-lt"/>
          <a:ea typeface="+mn-ea"/>
          <a:cs typeface="+mn-cs"/>
        </a:defRPr>
      </a:lvl1pPr>
      <a:lvl2pPr marL="539999" algn="l" defTabSz="1079998" rtl="0" eaLnBrk="1" latinLnBrk="0" hangingPunct="1">
        <a:defRPr sz="2126" kern="1200">
          <a:solidFill>
            <a:schemeClr val="tx1"/>
          </a:solidFill>
          <a:latin typeface="+mn-lt"/>
          <a:ea typeface="+mn-ea"/>
          <a:cs typeface="+mn-cs"/>
        </a:defRPr>
      </a:lvl2pPr>
      <a:lvl3pPr marL="1079998" algn="l" defTabSz="1079998" rtl="0" eaLnBrk="1" latinLnBrk="0" hangingPunct="1">
        <a:defRPr sz="2126" kern="1200">
          <a:solidFill>
            <a:schemeClr val="tx1"/>
          </a:solidFill>
          <a:latin typeface="+mn-lt"/>
          <a:ea typeface="+mn-ea"/>
          <a:cs typeface="+mn-cs"/>
        </a:defRPr>
      </a:lvl3pPr>
      <a:lvl4pPr marL="1619997" algn="l" defTabSz="1079998" rtl="0" eaLnBrk="1" latinLnBrk="0" hangingPunct="1">
        <a:defRPr sz="2126" kern="1200">
          <a:solidFill>
            <a:schemeClr val="tx1"/>
          </a:solidFill>
          <a:latin typeface="+mn-lt"/>
          <a:ea typeface="+mn-ea"/>
          <a:cs typeface="+mn-cs"/>
        </a:defRPr>
      </a:lvl4pPr>
      <a:lvl5pPr marL="2159996" algn="l" defTabSz="1079998" rtl="0" eaLnBrk="1" latinLnBrk="0" hangingPunct="1">
        <a:defRPr sz="2126" kern="1200">
          <a:solidFill>
            <a:schemeClr val="tx1"/>
          </a:solidFill>
          <a:latin typeface="+mn-lt"/>
          <a:ea typeface="+mn-ea"/>
          <a:cs typeface="+mn-cs"/>
        </a:defRPr>
      </a:lvl5pPr>
      <a:lvl6pPr marL="2699995" algn="l" defTabSz="1079998" rtl="0" eaLnBrk="1" latinLnBrk="0" hangingPunct="1">
        <a:defRPr sz="2126" kern="1200">
          <a:solidFill>
            <a:schemeClr val="tx1"/>
          </a:solidFill>
          <a:latin typeface="+mn-lt"/>
          <a:ea typeface="+mn-ea"/>
          <a:cs typeface="+mn-cs"/>
        </a:defRPr>
      </a:lvl6pPr>
      <a:lvl7pPr marL="3239994" algn="l" defTabSz="1079998" rtl="0" eaLnBrk="1" latinLnBrk="0" hangingPunct="1">
        <a:defRPr sz="2126" kern="1200">
          <a:solidFill>
            <a:schemeClr val="tx1"/>
          </a:solidFill>
          <a:latin typeface="+mn-lt"/>
          <a:ea typeface="+mn-ea"/>
          <a:cs typeface="+mn-cs"/>
        </a:defRPr>
      </a:lvl7pPr>
      <a:lvl8pPr marL="3779992" algn="l" defTabSz="1079998" rtl="0" eaLnBrk="1" latinLnBrk="0" hangingPunct="1">
        <a:defRPr sz="2126" kern="1200">
          <a:solidFill>
            <a:schemeClr val="tx1"/>
          </a:solidFill>
          <a:latin typeface="+mn-lt"/>
          <a:ea typeface="+mn-ea"/>
          <a:cs typeface="+mn-cs"/>
        </a:defRPr>
      </a:lvl8pPr>
      <a:lvl9pPr marL="4319991" algn="l" defTabSz="1079998" rtl="0" eaLnBrk="1" latinLnBrk="0" hangingPunct="1">
        <a:defRPr sz="212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tif"/><Relationship Id="rId2" Type="http://schemas.openxmlformats.org/officeDocument/2006/relationships/image" Target="../media/image1.ti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文本框 139">
            <a:extLst>
              <a:ext uri="{FF2B5EF4-FFF2-40B4-BE49-F238E27FC236}">
                <a16:creationId xmlns:a16="http://schemas.microsoft.com/office/drawing/2014/main" id="{08BDDF77-7C73-4A46-9968-7F14A173EE2F}"/>
              </a:ext>
            </a:extLst>
          </p:cNvPr>
          <p:cNvSpPr txBox="1"/>
          <p:nvPr/>
        </p:nvSpPr>
        <p:spPr>
          <a:xfrm>
            <a:off x="347919" y="7065760"/>
            <a:ext cx="10103923" cy="2062103"/>
          </a:xfrm>
          <a:prstGeom prst="rect">
            <a:avLst/>
          </a:prstGeom>
          <a:noFill/>
        </p:spPr>
        <p:txBody>
          <a:bodyPr wrap="square" rtlCol="0">
            <a:spAutoFit/>
          </a:bodyPr>
          <a:lstStyle/>
          <a:p>
            <a:pPr algn="just"/>
            <a:r>
              <a:rPr lang="en-GB" altLang="zh-CN" sz="1600" b="1" dirty="0">
                <a:latin typeface="Arial" panose="020B0604020202020204" pitchFamily="34" charset="0"/>
                <a:cs typeface="Arial" panose="020B0604020202020204" pitchFamily="34" charset="0"/>
              </a:rPr>
              <a:t>Supplementary Fig.5</a:t>
            </a:r>
            <a:r>
              <a:rPr lang="en-US" altLang="zh-CN" sz="1600" b="1" dirty="0">
                <a:latin typeface="Arial" panose="020B0604020202020204" pitchFamily="34" charset="0"/>
                <a:ea typeface="宋体" panose="02010600030101010101" pitchFamily="2" charset="-122"/>
                <a:cs typeface="宋体" panose="02010600030101010101" pitchFamily="2" charset="-122"/>
              </a:rPr>
              <a:t>.</a:t>
            </a:r>
            <a:r>
              <a:rPr lang="en-US" altLang="zh-CN" sz="1600" b="1" spc="75" dirty="0">
                <a:effectLst/>
                <a:latin typeface="Arial" panose="020B0604020202020204" pitchFamily="34" charset="0"/>
                <a:ea typeface="宋体" panose="02010600030101010101" pitchFamily="2" charset="-122"/>
                <a:cs typeface="Arial" panose="020B0604020202020204" pitchFamily="34" charset="0"/>
              </a:rPr>
              <a:t>The transcriptional role of NF-κB2 in NKG2DL expression</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 </a:t>
            </a:r>
            <a:r>
              <a:rPr lang="en-US" altLang="zh-CN" sz="1600" b="1" spc="75" dirty="0">
                <a:effectLst/>
                <a:latin typeface="Arial" panose="020B0604020202020204" pitchFamily="34" charset="0"/>
                <a:ea typeface="宋体" panose="02010600030101010101" pitchFamily="2" charset="-122"/>
                <a:cs typeface="Arial" panose="020B0604020202020204" pitchFamily="34" charset="0"/>
              </a:rPr>
              <a:t>(A~B)</a:t>
            </a:r>
            <a:r>
              <a:rPr lang="en-US" altLang="zh-CN" sz="1600" dirty="0">
                <a:effectLst/>
                <a:latin typeface="Arial" panose="020B0604020202020204" pitchFamily="34" charset="0"/>
                <a:ea typeface="宋体" panose="02010600030101010101" pitchFamily="2" charset="-122"/>
                <a:cs typeface="Arial" panose="020B0604020202020204" pitchFamily="34" charset="0"/>
              </a:rPr>
              <a:t> </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Chromatin immunoprecipitation (</a:t>
            </a:r>
            <a:r>
              <a:rPr lang="en-US" altLang="zh-CN" sz="1600" spc="75" dirty="0" err="1">
                <a:effectLst/>
                <a:latin typeface="Arial" panose="020B0604020202020204" pitchFamily="34" charset="0"/>
                <a:ea typeface="宋体" panose="02010600030101010101" pitchFamily="2" charset="-122"/>
                <a:cs typeface="Arial" panose="020B0604020202020204" pitchFamily="34" charset="0"/>
              </a:rPr>
              <a:t>ChIP</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 was performed using anti-p100/p52 antibody on MOLM-13 cells. The IgG was used to control for antibody specificity. PCR was carried out using primers surrounding the p52 binding sites in NKG2DL(MICA,MICB,ULBP1,ULBP2) promoters. The diagram showed that p52 was significantly enriched in the MICB promoter region. </a:t>
            </a:r>
            <a:r>
              <a:rPr lang="en-US" altLang="zh-CN" sz="1600" b="1" spc="75" dirty="0">
                <a:effectLst/>
                <a:latin typeface="Arial" panose="020B0604020202020204" pitchFamily="34" charset="0"/>
                <a:ea typeface="宋体" panose="02010600030101010101" pitchFamily="2" charset="-122"/>
                <a:cs typeface="Arial" panose="020B0604020202020204" pitchFamily="34" charset="0"/>
              </a:rPr>
              <a:t>(C)</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The prediction of the p52 binding site in MICB promoter using JASPAR </a:t>
            </a:r>
            <a:r>
              <a:rPr lang="en-US" altLang="zh-CN" sz="1600" spc="75" dirty="0" err="1">
                <a:effectLst/>
                <a:latin typeface="Arial" panose="020B0604020202020204" pitchFamily="34" charset="0"/>
                <a:ea typeface="宋体" panose="02010600030101010101" pitchFamily="2" charset="-122"/>
                <a:cs typeface="Arial" panose="020B0604020202020204" pitchFamily="34" charset="0"/>
              </a:rPr>
              <a:t>database.pmMICB</a:t>
            </a:r>
            <a:r>
              <a:rPr lang="zh-CN" altLang="zh-CN" sz="1600" spc="75" dirty="0">
                <a:effectLst/>
                <a:latin typeface="Arial" panose="020B0604020202020204" pitchFamily="34" charset="0"/>
                <a:ea typeface="宋体" panose="02010600030101010101" pitchFamily="2" charset="-122"/>
                <a:cs typeface="Arial" panose="020B0604020202020204" pitchFamily="34" charset="0"/>
              </a:rPr>
              <a:t>：</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promoter of MICB</a:t>
            </a:r>
            <a:r>
              <a:rPr lang="zh-CN" altLang="zh-CN" sz="1600" spc="75" dirty="0">
                <a:effectLst/>
                <a:latin typeface="Arial" panose="020B0604020202020204" pitchFamily="34" charset="0"/>
                <a:ea typeface="宋体" panose="02010600030101010101" pitchFamily="2" charset="-122"/>
                <a:cs typeface="Arial" panose="020B0604020202020204" pitchFamily="34" charset="0"/>
              </a:rPr>
              <a:t>；</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TSS</a:t>
            </a:r>
            <a:r>
              <a:rPr lang="zh-CN" altLang="zh-CN" sz="1600" spc="75" dirty="0">
                <a:effectLst/>
                <a:latin typeface="Arial" panose="020B0604020202020204" pitchFamily="34" charset="0"/>
                <a:ea typeface="宋体" panose="02010600030101010101" pitchFamily="2" charset="-122"/>
                <a:cs typeface="Arial" panose="020B0604020202020204" pitchFamily="34" charset="0"/>
              </a:rPr>
              <a:t>：</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the transcription start site</a:t>
            </a:r>
            <a:r>
              <a:rPr lang="zh-CN" altLang="zh-CN" sz="1600" spc="75" dirty="0">
                <a:effectLst/>
                <a:latin typeface="Arial" panose="020B0604020202020204" pitchFamily="34" charset="0"/>
                <a:ea typeface="宋体" panose="02010600030101010101" pitchFamily="2" charset="-122"/>
                <a:cs typeface="Arial" panose="020B0604020202020204" pitchFamily="34" charset="0"/>
              </a:rPr>
              <a:t>；</a:t>
            </a:r>
            <a:r>
              <a:rPr lang="en-US" altLang="zh-CN" sz="1600" spc="75">
                <a:effectLst/>
                <a:latin typeface="Arial" panose="020B0604020202020204" pitchFamily="34" charset="0"/>
                <a:ea typeface="宋体" panose="02010600030101010101" pitchFamily="2" charset="-122"/>
                <a:cs typeface="Arial" panose="020B0604020202020204" pitchFamily="34" charset="0"/>
              </a:rPr>
              <a:t>ns</a:t>
            </a:r>
            <a:r>
              <a:rPr lang="en-US" altLang="zh-CN" sz="1600" spc="75" dirty="0">
                <a:effectLst/>
                <a:latin typeface="Arial" panose="020B0604020202020204" pitchFamily="34" charset="0"/>
                <a:ea typeface="宋体" panose="02010600030101010101" pitchFamily="2" charset="-122"/>
                <a:cs typeface="Arial" panose="020B0604020202020204" pitchFamily="34" charset="0"/>
              </a:rPr>
              <a:t>, not significant. * p&lt;0.05.</a:t>
            </a:r>
            <a:endParaRPr lang="zh-CN" altLang="zh-CN" sz="1600" dirty="0">
              <a:effectLst/>
              <a:latin typeface="Arial" panose="020B0604020202020204" pitchFamily="34" charset="0"/>
              <a:ea typeface="宋体" panose="02010600030101010101" pitchFamily="2" charset="-122"/>
              <a:cs typeface="Arial" panose="020B0604020202020204" pitchFamily="34" charset="0"/>
            </a:endParaRPr>
          </a:p>
          <a:p>
            <a:pPr algn="just"/>
            <a:endParaRPr lang="zh-CN" altLang="zh-CN" sz="1600" dirty="0">
              <a:latin typeface="宋体" panose="02010600030101010101" pitchFamily="2" charset="-122"/>
              <a:ea typeface="宋体" panose="02010600030101010101" pitchFamily="2" charset="-122"/>
              <a:cs typeface="宋体" panose="02010600030101010101" pitchFamily="2" charset="-122"/>
            </a:endParaRPr>
          </a:p>
        </p:txBody>
      </p:sp>
      <p:sp>
        <p:nvSpPr>
          <p:cNvPr id="142" name="文本框 141">
            <a:extLst>
              <a:ext uri="{FF2B5EF4-FFF2-40B4-BE49-F238E27FC236}">
                <a16:creationId xmlns:a16="http://schemas.microsoft.com/office/drawing/2014/main" id="{B16663F6-30AE-49E1-8FDF-F98D7F153703}"/>
              </a:ext>
            </a:extLst>
          </p:cNvPr>
          <p:cNvSpPr txBox="1"/>
          <p:nvPr/>
        </p:nvSpPr>
        <p:spPr>
          <a:xfrm>
            <a:off x="291740" y="4307346"/>
            <a:ext cx="332142" cy="338554"/>
          </a:xfrm>
          <a:prstGeom prst="rect">
            <a:avLst/>
          </a:prstGeom>
          <a:noFill/>
        </p:spPr>
        <p:txBody>
          <a:bodyPr wrap="none" rtlCol="0">
            <a:spAutoFit/>
          </a:bodyPr>
          <a:lstStyle/>
          <a:p>
            <a:r>
              <a:rPr lang="en-US" altLang="zh-CN" sz="1600" b="1" dirty="0">
                <a:latin typeface="Arial" panose="020B0604020202020204" pitchFamily="34" charset="0"/>
                <a:cs typeface="Arial" panose="020B0604020202020204" pitchFamily="34" charset="0"/>
              </a:rPr>
              <a:t>C</a:t>
            </a:r>
            <a:endParaRPr lang="zh-CN" altLang="en-US" sz="1600" b="1" dirty="0">
              <a:latin typeface="Arial" panose="020B0604020202020204" pitchFamily="34" charset="0"/>
              <a:cs typeface="Arial" panose="020B0604020202020204" pitchFamily="34" charset="0"/>
            </a:endParaRPr>
          </a:p>
        </p:txBody>
      </p:sp>
      <p:pic>
        <p:nvPicPr>
          <p:cNvPr id="3" name="图片 2">
            <a:extLst>
              <a:ext uri="{FF2B5EF4-FFF2-40B4-BE49-F238E27FC236}">
                <a16:creationId xmlns:a16="http://schemas.microsoft.com/office/drawing/2014/main" id="{AD4E3D66-B3AF-457B-A902-7EDC565E8E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9864" y="4509630"/>
            <a:ext cx="5194300" cy="2362200"/>
          </a:xfrm>
          <a:prstGeom prst="rect">
            <a:avLst/>
          </a:prstGeom>
        </p:spPr>
      </p:pic>
      <p:grpSp>
        <p:nvGrpSpPr>
          <p:cNvPr id="10" name="组合 9">
            <a:extLst>
              <a:ext uri="{FF2B5EF4-FFF2-40B4-BE49-F238E27FC236}">
                <a16:creationId xmlns:a16="http://schemas.microsoft.com/office/drawing/2014/main" id="{4D24C6CD-A04D-4AB7-9D70-CC0B9C45B735}"/>
              </a:ext>
            </a:extLst>
          </p:cNvPr>
          <p:cNvGrpSpPr/>
          <p:nvPr/>
        </p:nvGrpSpPr>
        <p:grpSpPr>
          <a:xfrm>
            <a:off x="5079693" y="744801"/>
            <a:ext cx="5620871" cy="2489267"/>
            <a:chOff x="5079693" y="744801"/>
            <a:chExt cx="5620871" cy="2489267"/>
          </a:xfrm>
        </p:grpSpPr>
        <p:pic>
          <p:nvPicPr>
            <p:cNvPr id="144" name="图片 143">
              <a:extLst>
                <a:ext uri="{FF2B5EF4-FFF2-40B4-BE49-F238E27FC236}">
                  <a16:creationId xmlns:a16="http://schemas.microsoft.com/office/drawing/2014/main" id="{FEFD890E-2BE1-4210-BB9B-1A811D9555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856" t="16765" r="6066" b="11648"/>
            <a:stretch/>
          </p:blipFill>
          <p:spPr>
            <a:xfrm>
              <a:off x="5866118" y="1114847"/>
              <a:ext cx="3934603" cy="1810239"/>
            </a:xfrm>
            <a:prstGeom prst="rect">
              <a:avLst/>
            </a:prstGeom>
          </p:spPr>
        </p:pic>
        <p:sp>
          <p:nvSpPr>
            <p:cNvPr id="146" name="文本框 145">
              <a:extLst>
                <a:ext uri="{FF2B5EF4-FFF2-40B4-BE49-F238E27FC236}">
                  <a16:creationId xmlns:a16="http://schemas.microsoft.com/office/drawing/2014/main" id="{5E3ED93A-3BAF-4989-9F73-F1A4CAFF3ACD}"/>
                </a:ext>
              </a:extLst>
            </p:cNvPr>
            <p:cNvSpPr txBox="1"/>
            <p:nvPr/>
          </p:nvSpPr>
          <p:spPr>
            <a:xfrm rot="16200000">
              <a:off x="4071494" y="1887315"/>
              <a:ext cx="2354952" cy="338554"/>
            </a:xfrm>
            <a:prstGeom prst="rect">
              <a:avLst/>
            </a:prstGeom>
            <a:noFill/>
          </p:spPr>
          <p:txBody>
            <a:bodyPr wrap="square" rtlCol="0">
              <a:spAutoFit/>
            </a:bodyPr>
            <a:lstStyle/>
            <a:p>
              <a:r>
                <a:rPr lang="en-US" altLang="zh-CN" sz="1600" dirty="0">
                  <a:latin typeface="Arial" panose="020B0604020202020204" pitchFamily="34" charset="0"/>
                  <a:cs typeface="Arial" panose="020B0604020202020204" pitchFamily="34" charset="0"/>
                </a:rPr>
                <a:t>%input recovery(x10</a:t>
              </a:r>
              <a:r>
                <a:rPr lang="en-US" altLang="zh-CN" sz="1600" baseline="30000" dirty="0">
                  <a:latin typeface="Arial" panose="020B0604020202020204" pitchFamily="34" charset="0"/>
                  <a:cs typeface="Arial" panose="020B0604020202020204" pitchFamily="34" charset="0"/>
                </a:rPr>
                <a:t>-4</a:t>
              </a:r>
              <a:r>
                <a:rPr lang="en-US" altLang="zh-CN" sz="1600" dirty="0">
                  <a:latin typeface="Arial" panose="020B0604020202020204" pitchFamily="34" charset="0"/>
                  <a:cs typeface="Arial" panose="020B0604020202020204" pitchFamily="34" charset="0"/>
                </a:rPr>
                <a:t>)</a:t>
              </a:r>
              <a:endParaRPr lang="zh-CN" altLang="en-US" sz="1600" dirty="0">
                <a:latin typeface="Arial" panose="020B0604020202020204" pitchFamily="34" charset="0"/>
                <a:cs typeface="Arial" panose="020B0604020202020204" pitchFamily="34" charset="0"/>
              </a:endParaRPr>
            </a:p>
          </p:txBody>
        </p:sp>
        <p:sp>
          <p:nvSpPr>
            <p:cNvPr id="148" name="文本框 147">
              <a:extLst>
                <a:ext uri="{FF2B5EF4-FFF2-40B4-BE49-F238E27FC236}">
                  <a16:creationId xmlns:a16="http://schemas.microsoft.com/office/drawing/2014/main" id="{4FF17DA2-A2F8-4E87-B1D0-D6F0601770B5}"/>
                </a:ext>
              </a:extLst>
            </p:cNvPr>
            <p:cNvSpPr txBox="1"/>
            <p:nvPr/>
          </p:nvSpPr>
          <p:spPr>
            <a:xfrm>
              <a:off x="6099719" y="2872581"/>
              <a:ext cx="697627"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MICA</a:t>
              </a:r>
              <a:endParaRPr lang="zh-CN" altLang="en-US" sz="1600" dirty="0">
                <a:latin typeface="Arial" panose="020B0604020202020204" pitchFamily="34" charset="0"/>
                <a:cs typeface="Arial" panose="020B0604020202020204" pitchFamily="34" charset="0"/>
              </a:endParaRPr>
            </a:p>
          </p:txBody>
        </p:sp>
        <p:sp>
          <p:nvSpPr>
            <p:cNvPr id="149" name="文本框 148">
              <a:extLst>
                <a:ext uri="{FF2B5EF4-FFF2-40B4-BE49-F238E27FC236}">
                  <a16:creationId xmlns:a16="http://schemas.microsoft.com/office/drawing/2014/main" id="{BF2C9F6C-3536-4A87-998B-A761E7502569}"/>
                </a:ext>
              </a:extLst>
            </p:cNvPr>
            <p:cNvSpPr txBox="1"/>
            <p:nvPr/>
          </p:nvSpPr>
          <p:spPr>
            <a:xfrm>
              <a:off x="6941893" y="2872581"/>
              <a:ext cx="697627"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MICB</a:t>
              </a:r>
              <a:endParaRPr lang="zh-CN" altLang="en-US" sz="1600" dirty="0">
                <a:latin typeface="Arial" panose="020B0604020202020204" pitchFamily="34" charset="0"/>
                <a:cs typeface="Arial" panose="020B0604020202020204" pitchFamily="34" charset="0"/>
              </a:endParaRPr>
            </a:p>
          </p:txBody>
        </p:sp>
        <p:sp>
          <p:nvSpPr>
            <p:cNvPr id="150" name="文本框 149">
              <a:extLst>
                <a:ext uri="{FF2B5EF4-FFF2-40B4-BE49-F238E27FC236}">
                  <a16:creationId xmlns:a16="http://schemas.microsoft.com/office/drawing/2014/main" id="{47DD871D-16E6-4B8E-86D3-95052D8388B0}"/>
                </a:ext>
              </a:extLst>
            </p:cNvPr>
            <p:cNvSpPr txBox="1"/>
            <p:nvPr/>
          </p:nvSpPr>
          <p:spPr>
            <a:xfrm>
              <a:off x="7723323" y="2872581"/>
              <a:ext cx="832279"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ULBP1</a:t>
              </a:r>
              <a:endParaRPr lang="zh-CN" altLang="en-US" sz="1600" dirty="0">
                <a:latin typeface="Arial" panose="020B0604020202020204" pitchFamily="34" charset="0"/>
                <a:cs typeface="Arial" panose="020B0604020202020204" pitchFamily="34" charset="0"/>
              </a:endParaRPr>
            </a:p>
          </p:txBody>
        </p:sp>
        <p:sp>
          <p:nvSpPr>
            <p:cNvPr id="151" name="文本框 150">
              <a:extLst>
                <a:ext uri="{FF2B5EF4-FFF2-40B4-BE49-F238E27FC236}">
                  <a16:creationId xmlns:a16="http://schemas.microsoft.com/office/drawing/2014/main" id="{FB165CC5-9CB3-4686-AF38-05570768C304}"/>
                </a:ext>
              </a:extLst>
            </p:cNvPr>
            <p:cNvSpPr txBox="1"/>
            <p:nvPr/>
          </p:nvSpPr>
          <p:spPr>
            <a:xfrm>
              <a:off x="8731123" y="2872581"/>
              <a:ext cx="832279"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ULBP2</a:t>
              </a:r>
              <a:endParaRPr lang="zh-CN" altLang="en-US" sz="1600" dirty="0">
                <a:latin typeface="Arial" panose="020B0604020202020204" pitchFamily="34" charset="0"/>
                <a:cs typeface="Arial" panose="020B0604020202020204" pitchFamily="34" charset="0"/>
              </a:endParaRPr>
            </a:p>
          </p:txBody>
        </p:sp>
        <p:sp>
          <p:nvSpPr>
            <p:cNvPr id="152" name="文本框 151">
              <a:extLst>
                <a:ext uri="{FF2B5EF4-FFF2-40B4-BE49-F238E27FC236}">
                  <a16:creationId xmlns:a16="http://schemas.microsoft.com/office/drawing/2014/main" id="{D0B1C797-D57F-4317-85E7-EA7A5D4B6056}"/>
                </a:ext>
              </a:extLst>
            </p:cNvPr>
            <p:cNvSpPr txBox="1"/>
            <p:nvPr/>
          </p:nvSpPr>
          <p:spPr>
            <a:xfrm>
              <a:off x="9764089" y="1108498"/>
              <a:ext cx="936475"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NF-</a:t>
              </a:r>
              <a:r>
                <a:rPr lang="el-GR" altLang="zh-CN" sz="16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rPr>
                <a:t> κ</a:t>
              </a:r>
              <a:r>
                <a:rPr lang="en-US" altLang="zh-CN" sz="16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rPr>
                <a:t>B</a:t>
              </a:r>
              <a:r>
                <a:rPr lang="en-US" altLang="zh-CN" sz="1600" dirty="0">
                  <a:latin typeface="Arial" panose="020B0604020202020204" pitchFamily="34" charset="0"/>
                  <a:cs typeface="Arial" panose="020B0604020202020204" pitchFamily="34" charset="0"/>
                </a:rPr>
                <a:t>2</a:t>
              </a:r>
              <a:endParaRPr lang="zh-CN" altLang="en-US" sz="1600" dirty="0">
                <a:latin typeface="Arial" panose="020B0604020202020204" pitchFamily="34" charset="0"/>
                <a:cs typeface="Arial" panose="020B0604020202020204" pitchFamily="34" charset="0"/>
              </a:endParaRPr>
            </a:p>
          </p:txBody>
        </p:sp>
        <p:sp>
          <p:nvSpPr>
            <p:cNvPr id="153" name="文本框 152">
              <a:extLst>
                <a:ext uri="{FF2B5EF4-FFF2-40B4-BE49-F238E27FC236}">
                  <a16:creationId xmlns:a16="http://schemas.microsoft.com/office/drawing/2014/main" id="{49E913F9-4AA9-487E-A88F-DD87F855156C}"/>
                </a:ext>
              </a:extLst>
            </p:cNvPr>
            <p:cNvSpPr txBox="1"/>
            <p:nvPr/>
          </p:nvSpPr>
          <p:spPr>
            <a:xfrm>
              <a:off x="9764089" y="1385337"/>
              <a:ext cx="516488"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IgG</a:t>
              </a:r>
              <a:endParaRPr lang="zh-CN" altLang="en-US" sz="1600" dirty="0">
                <a:latin typeface="Arial" panose="020B0604020202020204" pitchFamily="34" charset="0"/>
                <a:cs typeface="Arial" panose="020B0604020202020204" pitchFamily="34" charset="0"/>
              </a:endParaRPr>
            </a:p>
          </p:txBody>
        </p:sp>
        <p:sp>
          <p:nvSpPr>
            <p:cNvPr id="154" name="文本框 153">
              <a:extLst>
                <a:ext uri="{FF2B5EF4-FFF2-40B4-BE49-F238E27FC236}">
                  <a16:creationId xmlns:a16="http://schemas.microsoft.com/office/drawing/2014/main" id="{210E23B2-4479-4AA3-9722-D4A8241DB546}"/>
                </a:ext>
              </a:extLst>
            </p:cNvPr>
            <p:cNvSpPr txBox="1"/>
            <p:nvPr/>
          </p:nvSpPr>
          <p:spPr>
            <a:xfrm>
              <a:off x="5428414" y="1526478"/>
              <a:ext cx="526106"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105</a:t>
              </a:r>
              <a:endParaRPr lang="zh-CN" altLang="en-US" sz="1600" dirty="0">
                <a:latin typeface="Arial" panose="020B0604020202020204" pitchFamily="34" charset="0"/>
                <a:cs typeface="Arial" panose="020B0604020202020204" pitchFamily="34" charset="0"/>
              </a:endParaRPr>
            </a:p>
          </p:txBody>
        </p:sp>
        <p:sp>
          <p:nvSpPr>
            <p:cNvPr id="156" name="文本框 155">
              <a:extLst>
                <a:ext uri="{FF2B5EF4-FFF2-40B4-BE49-F238E27FC236}">
                  <a16:creationId xmlns:a16="http://schemas.microsoft.com/office/drawing/2014/main" id="{D47E6817-B7AD-47E2-A7ED-7A5E887A7B06}"/>
                </a:ext>
              </a:extLst>
            </p:cNvPr>
            <p:cNvSpPr txBox="1"/>
            <p:nvPr/>
          </p:nvSpPr>
          <p:spPr>
            <a:xfrm>
              <a:off x="5542227" y="2056592"/>
              <a:ext cx="298480"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4</a:t>
              </a:r>
              <a:endParaRPr lang="zh-CN" altLang="en-US" sz="1600" dirty="0">
                <a:latin typeface="Arial" panose="020B0604020202020204" pitchFamily="34" charset="0"/>
                <a:cs typeface="Arial" panose="020B0604020202020204" pitchFamily="34" charset="0"/>
              </a:endParaRPr>
            </a:p>
          </p:txBody>
        </p:sp>
        <p:sp>
          <p:nvSpPr>
            <p:cNvPr id="157" name="文本框 156">
              <a:extLst>
                <a:ext uri="{FF2B5EF4-FFF2-40B4-BE49-F238E27FC236}">
                  <a16:creationId xmlns:a16="http://schemas.microsoft.com/office/drawing/2014/main" id="{DE6E03F4-DC8E-4894-ADED-56ED5E1F8B74}"/>
                </a:ext>
              </a:extLst>
            </p:cNvPr>
            <p:cNvSpPr txBox="1"/>
            <p:nvPr/>
          </p:nvSpPr>
          <p:spPr>
            <a:xfrm>
              <a:off x="5552394" y="2361474"/>
              <a:ext cx="298480"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2</a:t>
              </a:r>
              <a:endParaRPr lang="zh-CN" altLang="en-US" sz="1600" dirty="0">
                <a:latin typeface="Arial" panose="020B0604020202020204" pitchFamily="34" charset="0"/>
                <a:cs typeface="Arial" panose="020B0604020202020204" pitchFamily="34" charset="0"/>
              </a:endParaRPr>
            </a:p>
          </p:txBody>
        </p:sp>
        <p:sp>
          <p:nvSpPr>
            <p:cNvPr id="158" name="文本框 157">
              <a:extLst>
                <a:ext uri="{FF2B5EF4-FFF2-40B4-BE49-F238E27FC236}">
                  <a16:creationId xmlns:a16="http://schemas.microsoft.com/office/drawing/2014/main" id="{1D659BD7-48CC-49B0-98E7-EE45DB46FACF}"/>
                </a:ext>
              </a:extLst>
            </p:cNvPr>
            <p:cNvSpPr txBox="1"/>
            <p:nvPr/>
          </p:nvSpPr>
          <p:spPr>
            <a:xfrm>
              <a:off x="5552627" y="2703304"/>
              <a:ext cx="298480"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0</a:t>
              </a:r>
              <a:endParaRPr lang="zh-CN" altLang="en-US" sz="1600" dirty="0">
                <a:latin typeface="Arial" panose="020B0604020202020204" pitchFamily="34" charset="0"/>
                <a:cs typeface="Arial" panose="020B0604020202020204" pitchFamily="34" charset="0"/>
              </a:endParaRPr>
            </a:p>
          </p:txBody>
        </p:sp>
        <p:sp>
          <p:nvSpPr>
            <p:cNvPr id="159" name="文本框 158">
              <a:extLst>
                <a:ext uri="{FF2B5EF4-FFF2-40B4-BE49-F238E27FC236}">
                  <a16:creationId xmlns:a16="http://schemas.microsoft.com/office/drawing/2014/main" id="{81E07EE2-31E3-4B01-91DE-8F5B69114020}"/>
                </a:ext>
              </a:extLst>
            </p:cNvPr>
            <p:cNvSpPr txBox="1"/>
            <p:nvPr/>
          </p:nvSpPr>
          <p:spPr>
            <a:xfrm>
              <a:off x="5451038" y="1146807"/>
              <a:ext cx="526106"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205</a:t>
              </a:r>
              <a:endParaRPr lang="zh-CN" altLang="en-US" sz="1600" dirty="0">
                <a:latin typeface="Arial" panose="020B0604020202020204" pitchFamily="34" charset="0"/>
                <a:cs typeface="Arial" panose="020B0604020202020204" pitchFamily="34" charset="0"/>
              </a:endParaRPr>
            </a:p>
          </p:txBody>
        </p:sp>
        <p:sp>
          <p:nvSpPr>
            <p:cNvPr id="160" name="文本框 159">
              <a:extLst>
                <a:ext uri="{FF2B5EF4-FFF2-40B4-BE49-F238E27FC236}">
                  <a16:creationId xmlns:a16="http://schemas.microsoft.com/office/drawing/2014/main" id="{3EA157AB-8C14-488E-80C5-1F44F7B2F31D}"/>
                </a:ext>
              </a:extLst>
            </p:cNvPr>
            <p:cNvSpPr txBox="1"/>
            <p:nvPr/>
          </p:nvSpPr>
          <p:spPr>
            <a:xfrm>
              <a:off x="6279638" y="1383559"/>
              <a:ext cx="401072"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ns</a:t>
              </a:r>
              <a:endParaRPr lang="zh-CN" altLang="en-US" sz="1600" dirty="0">
                <a:latin typeface="Arial" panose="020B0604020202020204" pitchFamily="34" charset="0"/>
                <a:cs typeface="Arial" panose="020B0604020202020204" pitchFamily="34" charset="0"/>
              </a:endParaRPr>
            </a:p>
          </p:txBody>
        </p:sp>
        <p:sp>
          <p:nvSpPr>
            <p:cNvPr id="161" name="文本框 160">
              <a:extLst>
                <a:ext uri="{FF2B5EF4-FFF2-40B4-BE49-F238E27FC236}">
                  <a16:creationId xmlns:a16="http://schemas.microsoft.com/office/drawing/2014/main" id="{05A36E12-A5AA-44A2-95E3-85A6D959B234}"/>
                </a:ext>
              </a:extLst>
            </p:cNvPr>
            <p:cNvSpPr txBox="1"/>
            <p:nvPr/>
          </p:nvSpPr>
          <p:spPr>
            <a:xfrm>
              <a:off x="7974214" y="1125074"/>
              <a:ext cx="401072"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ns</a:t>
              </a:r>
              <a:endParaRPr lang="zh-CN" altLang="en-US" sz="1600" dirty="0">
                <a:latin typeface="Arial" panose="020B0604020202020204" pitchFamily="34" charset="0"/>
                <a:cs typeface="Arial" panose="020B0604020202020204" pitchFamily="34" charset="0"/>
              </a:endParaRPr>
            </a:p>
          </p:txBody>
        </p:sp>
        <p:sp>
          <p:nvSpPr>
            <p:cNvPr id="162" name="文本框 161">
              <a:extLst>
                <a:ext uri="{FF2B5EF4-FFF2-40B4-BE49-F238E27FC236}">
                  <a16:creationId xmlns:a16="http://schemas.microsoft.com/office/drawing/2014/main" id="{918A21D6-5245-4466-8095-A3ED0770015C}"/>
                </a:ext>
              </a:extLst>
            </p:cNvPr>
            <p:cNvSpPr txBox="1"/>
            <p:nvPr/>
          </p:nvSpPr>
          <p:spPr>
            <a:xfrm>
              <a:off x="8887467" y="744801"/>
              <a:ext cx="401072"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ns</a:t>
              </a:r>
              <a:endParaRPr lang="zh-CN" altLang="en-US" sz="1600" dirty="0">
                <a:latin typeface="Arial" panose="020B0604020202020204" pitchFamily="34" charset="0"/>
                <a:cs typeface="Arial" panose="020B0604020202020204" pitchFamily="34" charset="0"/>
              </a:endParaRPr>
            </a:p>
          </p:txBody>
        </p:sp>
        <p:sp>
          <p:nvSpPr>
            <p:cNvPr id="163" name="文本框 162">
              <a:extLst>
                <a:ext uri="{FF2B5EF4-FFF2-40B4-BE49-F238E27FC236}">
                  <a16:creationId xmlns:a16="http://schemas.microsoft.com/office/drawing/2014/main" id="{FC7579DE-B0D0-4A3A-AFDE-BAED9FF3A771}"/>
                </a:ext>
              </a:extLst>
            </p:cNvPr>
            <p:cNvSpPr txBox="1"/>
            <p:nvPr/>
          </p:nvSpPr>
          <p:spPr>
            <a:xfrm>
              <a:off x="7195054" y="1526478"/>
              <a:ext cx="264816" cy="338554"/>
            </a:xfrm>
            <a:prstGeom prst="rect">
              <a:avLst/>
            </a:prstGeom>
            <a:noFill/>
          </p:spPr>
          <p:txBody>
            <a:bodyPr wrap="none" rtlCol="0">
              <a:spAutoFit/>
            </a:bodyPr>
            <a:lstStyle/>
            <a:p>
              <a:r>
                <a:rPr lang="zh-CN" altLang="en-US" sz="1600" dirty="0">
                  <a:latin typeface="Arial" panose="020B0604020202020204" pitchFamily="34" charset="0"/>
                  <a:cs typeface="Arial" panose="020B0604020202020204" pitchFamily="34" charset="0"/>
                </a:rPr>
                <a:t>*</a:t>
              </a:r>
            </a:p>
          </p:txBody>
        </p:sp>
        <p:cxnSp>
          <p:nvCxnSpPr>
            <p:cNvPr id="8" name="直接连接符 7">
              <a:extLst>
                <a:ext uri="{FF2B5EF4-FFF2-40B4-BE49-F238E27FC236}">
                  <a16:creationId xmlns:a16="http://schemas.microsoft.com/office/drawing/2014/main" id="{04920B7E-7C53-4385-9487-FDD5FFC72713}"/>
                </a:ext>
              </a:extLst>
            </p:cNvPr>
            <p:cNvCxnSpPr>
              <a:cxnSpLocks/>
            </p:cNvCxnSpPr>
            <p:nvPr/>
          </p:nvCxnSpPr>
          <p:spPr>
            <a:xfrm>
              <a:off x="6298338" y="1703565"/>
              <a:ext cx="3823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直接连接符 163">
              <a:extLst>
                <a:ext uri="{FF2B5EF4-FFF2-40B4-BE49-F238E27FC236}">
                  <a16:creationId xmlns:a16="http://schemas.microsoft.com/office/drawing/2014/main" id="{40C21C8B-33F6-42C9-B995-FD1DF8AB7C5D}"/>
                </a:ext>
              </a:extLst>
            </p:cNvPr>
            <p:cNvCxnSpPr>
              <a:cxnSpLocks/>
            </p:cNvCxnSpPr>
            <p:nvPr/>
          </p:nvCxnSpPr>
          <p:spPr>
            <a:xfrm>
              <a:off x="7120722" y="1778533"/>
              <a:ext cx="3823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直接连接符 164">
              <a:extLst>
                <a:ext uri="{FF2B5EF4-FFF2-40B4-BE49-F238E27FC236}">
                  <a16:creationId xmlns:a16="http://schemas.microsoft.com/office/drawing/2014/main" id="{6E730A39-F82D-4AF4-9B7D-888D4119EBE7}"/>
                </a:ext>
              </a:extLst>
            </p:cNvPr>
            <p:cNvCxnSpPr>
              <a:cxnSpLocks/>
            </p:cNvCxnSpPr>
            <p:nvPr/>
          </p:nvCxnSpPr>
          <p:spPr>
            <a:xfrm>
              <a:off x="7992914" y="1526478"/>
              <a:ext cx="3823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直接连接符 165">
              <a:extLst>
                <a:ext uri="{FF2B5EF4-FFF2-40B4-BE49-F238E27FC236}">
                  <a16:creationId xmlns:a16="http://schemas.microsoft.com/office/drawing/2014/main" id="{A50A0BDC-1CF7-41D8-B697-46D1ADDAA100}"/>
                </a:ext>
              </a:extLst>
            </p:cNvPr>
            <p:cNvCxnSpPr>
              <a:cxnSpLocks/>
            </p:cNvCxnSpPr>
            <p:nvPr/>
          </p:nvCxnSpPr>
          <p:spPr>
            <a:xfrm>
              <a:off x="8887467" y="1095712"/>
              <a:ext cx="3823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5" name="文本框 224">
            <a:extLst>
              <a:ext uri="{FF2B5EF4-FFF2-40B4-BE49-F238E27FC236}">
                <a16:creationId xmlns:a16="http://schemas.microsoft.com/office/drawing/2014/main" id="{BFD5E8AC-4815-4E36-AF00-6A059C71AFD9}"/>
              </a:ext>
            </a:extLst>
          </p:cNvPr>
          <p:cNvSpPr txBox="1"/>
          <p:nvPr/>
        </p:nvSpPr>
        <p:spPr>
          <a:xfrm>
            <a:off x="5067738" y="182340"/>
            <a:ext cx="332142" cy="338554"/>
          </a:xfrm>
          <a:prstGeom prst="rect">
            <a:avLst/>
          </a:prstGeom>
          <a:noFill/>
        </p:spPr>
        <p:txBody>
          <a:bodyPr wrap="none" rtlCol="0">
            <a:spAutoFit/>
          </a:bodyPr>
          <a:lstStyle/>
          <a:p>
            <a:r>
              <a:rPr lang="en-US" altLang="zh-CN" sz="1600" b="1" dirty="0">
                <a:latin typeface="Arial" panose="020B0604020202020204" pitchFamily="34" charset="0"/>
                <a:cs typeface="Arial" panose="020B0604020202020204" pitchFamily="34" charset="0"/>
              </a:rPr>
              <a:t>B</a:t>
            </a:r>
            <a:endParaRPr lang="zh-CN" altLang="en-US" sz="1600" b="1" dirty="0">
              <a:latin typeface="Arial" panose="020B0604020202020204" pitchFamily="34" charset="0"/>
              <a:cs typeface="Arial" panose="020B0604020202020204" pitchFamily="34" charset="0"/>
            </a:endParaRPr>
          </a:p>
        </p:txBody>
      </p:sp>
      <p:grpSp>
        <p:nvGrpSpPr>
          <p:cNvPr id="2" name="组合 1">
            <a:extLst>
              <a:ext uri="{FF2B5EF4-FFF2-40B4-BE49-F238E27FC236}">
                <a16:creationId xmlns:a16="http://schemas.microsoft.com/office/drawing/2014/main" id="{294A0E37-CF77-4E9C-AF6F-AF07C771F702}"/>
              </a:ext>
            </a:extLst>
          </p:cNvPr>
          <p:cNvGrpSpPr/>
          <p:nvPr/>
        </p:nvGrpSpPr>
        <p:grpSpPr>
          <a:xfrm>
            <a:off x="290596" y="182340"/>
            <a:ext cx="4277513" cy="3745567"/>
            <a:chOff x="290596" y="182340"/>
            <a:chExt cx="4277513" cy="3745567"/>
          </a:xfrm>
        </p:grpSpPr>
        <p:sp>
          <p:nvSpPr>
            <p:cNvPr id="141" name="文本框 140">
              <a:extLst>
                <a:ext uri="{FF2B5EF4-FFF2-40B4-BE49-F238E27FC236}">
                  <a16:creationId xmlns:a16="http://schemas.microsoft.com/office/drawing/2014/main" id="{FE0413A2-729F-48F3-8A73-64A2A5D0653E}"/>
                </a:ext>
              </a:extLst>
            </p:cNvPr>
            <p:cNvSpPr txBox="1"/>
            <p:nvPr/>
          </p:nvSpPr>
          <p:spPr>
            <a:xfrm>
              <a:off x="290596" y="182340"/>
              <a:ext cx="332142" cy="338554"/>
            </a:xfrm>
            <a:prstGeom prst="rect">
              <a:avLst/>
            </a:prstGeom>
            <a:noFill/>
          </p:spPr>
          <p:txBody>
            <a:bodyPr wrap="none" rtlCol="0">
              <a:spAutoFit/>
            </a:bodyPr>
            <a:lstStyle/>
            <a:p>
              <a:r>
                <a:rPr lang="en-US" altLang="zh-CN" sz="1600" b="1" dirty="0">
                  <a:latin typeface="Arial" panose="020B0604020202020204" pitchFamily="34" charset="0"/>
                  <a:cs typeface="Arial" panose="020B0604020202020204" pitchFamily="34" charset="0"/>
                </a:rPr>
                <a:t>A</a:t>
              </a:r>
              <a:endParaRPr lang="zh-CN" altLang="en-US" sz="1600" b="1" dirty="0">
                <a:latin typeface="Arial" panose="020B0604020202020204" pitchFamily="34" charset="0"/>
                <a:cs typeface="Arial" panose="020B0604020202020204" pitchFamily="34" charset="0"/>
              </a:endParaRPr>
            </a:p>
          </p:txBody>
        </p:sp>
        <p:grpSp>
          <p:nvGrpSpPr>
            <p:cNvPr id="19" name="组合 18">
              <a:extLst>
                <a:ext uri="{FF2B5EF4-FFF2-40B4-BE49-F238E27FC236}">
                  <a16:creationId xmlns:a16="http://schemas.microsoft.com/office/drawing/2014/main" id="{1E35560B-476A-4DDC-B750-D2ACCBEF29C6}"/>
                </a:ext>
              </a:extLst>
            </p:cNvPr>
            <p:cNvGrpSpPr/>
            <p:nvPr/>
          </p:nvGrpSpPr>
          <p:grpSpPr>
            <a:xfrm>
              <a:off x="1342950" y="305525"/>
              <a:ext cx="3225159" cy="3622382"/>
              <a:chOff x="187250" y="-77238"/>
              <a:chExt cx="3225159" cy="3622382"/>
            </a:xfrm>
          </p:grpSpPr>
          <p:sp>
            <p:nvSpPr>
              <p:cNvPr id="223" name="文本框 222">
                <a:extLst>
                  <a:ext uri="{FF2B5EF4-FFF2-40B4-BE49-F238E27FC236}">
                    <a16:creationId xmlns:a16="http://schemas.microsoft.com/office/drawing/2014/main" id="{80BEDDCB-F4DC-4FE2-9FFF-24C3EE2C87A9}"/>
                  </a:ext>
                </a:extLst>
              </p:cNvPr>
              <p:cNvSpPr txBox="1"/>
              <p:nvPr/>
            </p:nvSpPr>
            <p:spPr>
              <a:xfrm rot="18900000">
                <a:off x="1670806" y="-77238"/>
                <a:ext cx="1039067"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p100/p52</a:t>
                </a:r>
                <a:endParaRPr lang="zh-CN" altLang="en-US" sz="1600" dirty="0">
                  <a:latin typeface="Arial" panose="020B0604020202020204" pitchFamily="34" charset="0"/>
                  <a:cs typeface="Arial" panose="020B0604020202020204" pitchFamily="34" charset="0"/>
                </a:endParaRPr>
              </a:p>
            </p:txBody>
          </p:sp>
          <p:sp>
            <p:nvSpPr>
              <p:cNvPr id="167" name="文本框 166">
                <a:extLst>
                  <a:ext uri="{FF2B5EF4-FFF2-40B4-BE49-F238E27FC236}">
                    <a16:creationId xmlns:a16="http://schemas.microsoft.com/office/drawing/2014/main" id="{F3C64260-117A-4347-84F7-C77F9A959753}"/>
                  </a:ext>
                </a:extLst>
              </p:cNvPr>
              <p:cNvSpPr txBox="1"/>
              <p:nvPr/>
            </p:nvSpPr>
            <p:spPr>
              <a:xfrm>
                <a:off x="319573" y="709839"/>
                <a:ext cx="697627" cy="338554"/>
              </a:xfrm>
              <a:prstGeom prst="rect">
                <a:avLst/>
              </a:prstGeom>
              <a:noFill/>
            </p:spPr>
            <p:txBody>
              <a:bodyPr wrap="none" rtlCol="0">
                <a:spAutoFit/>
              </a:bodyPr>
              <a:lstStyle/>
              <a:p>
                <a:pPr algn="l"/>
                <a:r>
                  <a:rPr lang="zh-CN" altLang="en-US" sz="1600" spc="0" baseline="0" dirty="0">
                    <a:solidFill>
                      <a:srgbClr val="000000"/>
                    </a:solidFill>
                    <a:latin typeface="Arial" panose="020B0604020202020204" pitchFamily="34" charset="0"/>
                    <a:cs typeface="Arial" panose="020B0604020202020204" pitchFamily="34" charset="0"/>
                    <a:sym typeface="Arial"/>
                    <a:rtl val="0"/>
                  </a:rPr>
                  <a:t>MICA</a:t>
                </a:r>
              </a:p>
            </p:txBody>
          </p:sp>
          <p:sp>
            <p:nvSpPr>
              <p:cNvPr id="168" name="文本框 167">
                <a:extLst>
                  <a:ext uri="{FF2B5EF4-FFF2-40B4-BE49-F238E27FC236}">
                    <a16:creationId xmlns:a16="http://schemas.microsoft.com/office/drawing/2014/main" id="{955603C0-1D5B-42A3-9D12-FD5CD0EB176B}"/>
                  </a:ext>
                </a:extLst>
              </p:cNvPr>
              <p:cNvSpPr txBox="1"/>
              <p:nvPr/>
            </p:nvSpPr>
            <p:spPr>
              <a:xfrm>
                <a:off x="319573" y="1319168"/>
                <a:ext cx="697627" cy="338554"/>
              </a:xfrm>
              <a:prstGeom prst="rect">
                <a:avLst/>
              </a:prstGeom>
              <a:noFill/>
            </p:spPr>
            <p:txBody>
              <a:bodyPr wrap="none" rtlCol="0">
                <a:spAutoFit/>
              </a:bodyPr>
              <a:lstStyle/>
              <a:p>
                <a:pPr algn="l"/>
                <a:r>
                  <a:rPr lang="zh-CN" altLang="en-US" sz="1600" spc="0" baseline="0" dirty="0">
                    <a:solidFill>
                      <a:srgbClr val="000000"/>
                    </a:solidFill>
                    <a:latin typeface="Arial" panose="020B0604020202020204" pitchFamily="34" charset="0"/>
                    <a:cs typeface="Arial" panose="020B0604020202020204" pitchFamily="34" charset="0"/>
                    <a:sym typeface="Arial"/>
                    <a:rtl val="0"/>
                  </a:rPr>
                  <a:t>MICB</a:t>
                </a:r>
              </a:p>
            </p:txBody>
          </p:sp>
          <p:sp>
            <p:nvSpPr>
              <p:cNvPr id="169" name="文本框 168">
                <a:extLst>
                  <a:ext uri="{FF2B5EF4-FFF2-40B4-BE49-F238E27FC236}">
                    <a16:creationId xmlns:a16="http://schemas.microsoft.com/office/drawing/2014/main" id="{BD4B5A6E-49C6-4BFD-AAD2-E0FCD0ADBFA5}"/>
                  </a:ext>
                </a:extLst>
              </p:cNvPr>
              <p:cNvSpPr txBox="1"/>
              <p:nvPr/>
            </p:nvSpPr>
            <p:spPr>
              <a:xfrm>
                <a:off x="244957" y="1918736"/>
                <a:ext cx="832279" cy="338554"/>
              </a:xfrm>
              <a:prstGeom prst="rect">
                <a:avLst/>
              </a:prstGeom>
              <a:noFill/>
            </p:spPr>
            <p:txBody>
              <a:bodyPr wrap="none" rtlCol="0">
                <a:spAutoFit/>
              </a:bodyPr>
              <a:lstStyle/>
              <a:p>
                <a:pPr algn="l"/>
                <a:r>
                  <a:rPr lang="zh-CN" altLang="en-US" sz="1600" spc="0" baseline="0" dirty="0">
                    <a:solidFill>
                      <a:srgbClr val="000000"/>
                    </a:solidFill>
                    <a:latin typeface="Arial" panose="020B0604020202020204" pitchFamily="34" charset="0"/>
                    <a:cs typeface="Arial" panose="020B0604020202020204" pitchFamily="34" charset="0"/>
                    <a:sym typeface="Arial"/>
                    <a:rtl val="0"/>
                  </a:rPr>
                  <a:t>ULBP1</a:t>
                </a:r>
              </a:p>
            </p:txBody>
          </p:sp>
          <p:sp>
            <p:nvSpPr>
              <p:cNvPr id="170" name="文本框 169">
                <a:extLst>
                  <a:ext uri="{FF2B5EF4-FFF2-40B4-BE49-F238E27FC236}">
                    <a16:creationId xmlns:a16="http://schemas.microsoft.com/office/drawing/2014/main" id="{C08D6BFB-FB11-45F0-98CA-E7BC1B470CD8}"/>
                  </a:ext>
                </a:extLst>
              </p:cNvPr>
              <p:cNvSpPr txBox="1"/>
              <p:nvPr/>
            </p:nvSpPr>
            <p:spPr>
              <a:xfrm>
                <a:off x="244957" y="2464958"/>
                <a:ext cx="832279" cy="338554"/>
              </a:xfrm>
              <a:prstGeom prst="rect">
                <a:avLst/>
              </a:prstGeom>
              <a:noFill/>
            </p:spPr>
            <p:txBody>
              <a:bodyPr wrap="none" rtlCol="0">
                <a:spAutoFit/>
              </a:bodyPr>
              <a:lstStyle/>
              <a:p>
                <a:pPr algn="l"/>
                <a:r>
                  <a:rPr lang="zh-CN" altLang="en-US" sz="1600" spc="0" baseline="0" dirty="0">
                    <a:solidFill>
                      <a:srgbClr val="000000"/>
                    </a:solidFill>
                    <a:latin typeface="Arial" panose="020B0604020202020204" pitchFamily="34" charset="0"/>
                    <a:cs typeface="Arial" panose="020B0604020202020204" pitchFamily="34" charset="0"/>
                    <a:sym typeface="Arial"/>
                    <a:rtl val="0"/>
                  </a:rPr>
                  <a:t>ULBP2</a:t>
                </a:r>
              </a:p>
            </p:txBody>
          </p:sp>
          <p:sp>
            <p:nvSpPr>
              <p:cNvPr id="171" name="文本框 170">
                <a:extLst>
                  <a:ext uri="{FF2B5EF4-FFF2-40B4-BE49-F238E27FC236}">
                    <a16:creationId xmlns:a16="http://schemas.microsoft.com/office/drawing/2014/main" id="{B6E99A03-893E-4194-A05C-1E263EDE8DCC}"/>
                  </a:ext>
                </a:extLst>
              </p:cNvPr>
              <p:cNvSpPr txBox="1"/>
              <p:nvPr/>
            </p:nvSpPr>
            <p:spPr>
              <a:xfrm>
                <a:off x="187250" y="3057205"/>
                <a:ext cx="912429" cy="338554"/>
              </a:xfrm>
              <a:prstGeom prst="rect">
                <a:avLst/>
              </a:prstGeom>
              <a:noFill/>
            </p:spPr>
            <p:txBody>
              <a:bodyPr wrap="none" rtlCol="0">
                <a:spAutoFit/>
              </a:bodyPr>
              <a:lstStyle/>
              <a:p>
                <a:pPr algn="l"/>
                <a:r>
                  <a:rPr lang="zh-CN" altLang="en-US" sz="1600" spc="0" baseline="0" dirty="0">
                    <a:solidFill>
                      <a:srgbClr val="000000"/>
                    </a:solidFill>
                    <a:latin typeface="Arial" panose="020B0604020202020204" pitchFamily="34" charset="0"/>
                    <a:cs typeface="Arial" panose="020B0604020202020204" pitchFamily="34" charset="0"/>
                    <a:sym typeface="Arial"/>
                    <a:rtl val="0"/>
                  </a:rPr>
                  <a:t>GAPDH</a:t>
                </a:r>
              </a:p>
            </p:txBody>
          </p:sp>
          <p:sp>
            <p:nvSpPr>
              <p:cNvPr id="172" name="文本框 171">
                <a:extLst>
                  <a:ext uri="{FF2B5EF4-FFF2-40B4-BE49-F238E27FC236}">
                    <a16:creationId xmlns:a16="http://schemas.microsoft.com/office/drawing/2014/main" id="{E20A5427-0CC5-418D-BF72-267A7520F3D8}"/>
                  </a:ext>
                </a:extLst>
              </p:cNvPr>
              <p:cNvSpPr txBox="1"/>
              <p:nvPr/>
            </p:nvSpPr>
            <p:spPr>
              <a:xfrm flipH="1">
                <a:off x="2820732" y="460762"/>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20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pic>
            <p:nvPicPr>
              <p:cNvPr id="185" name="图片 184">
                <a:extLst>
                  <a:ext uri="{FF2B5EF4-FFF2-40B4-BE49-F238E27FC236}">
                    <a16:creationId xmlns:a16="http://schemas.microsoft.com/office/drawing/2014/main" id="{94C6B722-2C2B-4E2D-98EB-30DD7A224B20}"/>
                  </a:ext>
                </a:extLst>
              </p:cNvPr>
              <p:cNvPicPr>
                <a:picLocks noChangeAspect="1"/>
              </p:cNvPicPr>
              <p:nvPr/>
            </p:nvPicPr>
            <p:blipFill>
              <a:blip r:embed="rId4"/>
              <a:stretch>
                <a:fillRect/>
              </a:stretch>
            </p:blipFill>
            <p:spPr>
              <a:xfrm>
                <a:off x="2573161" y="630039"/>
                <a:ext cx="261362" cy="961999"/>
              </a:xfrm>
              <a:custGeom>
                <a:avLst/>
                <a:gdLst>
                  <a:gd name="connsiteX0" fmla="*/ 829 w 378414"/>
                  <a:gd name="connsiteY0" fmla="*/ 1067 h 2535377"/>
                  <a:gd name="connsiteX1" fmla="*/ 379244 w 378414"/>
                  <a:gd name="connsiteY1" fmla="*/ 1067 h 2535377"/>
                  <a:gd name="connsiteX2" fmla="*/ 379244 w 378414"/>
                  <a:gd name="connsiteY2" fmla="*/ 2536445 h 2535377"/>
                  <a:gd name="connsiteX3" fmla="*/ 829 w 378414"/>
                  <a:gd name="connsiteY3" fmla="*/ 2536445 h 2535377"/>
                </a:gdLst>
                <a:ahLst/>
                <a:cxnLst>
                  <a:cxn ang="0">
                    <a:pos x="connsiteX0" y="connsiteY0"/>
                  </a:cxn>
                  <a:cxn ang="0">
                    <a:pos x="connsiteX1" y="connsiteY1"/>
                  </a:cxn>
                  <a:cxn ang="0">
                    <a:pos x="connsiteX2" y="connsiteY2"/>
                  </a:cxn>
                  <a:cxn ang="0">
                    <a:pos x="connsiteX3" y="connsiteY3"/>
                  </a:cxn>
                </a:cxnLst>
                <a:rect l="l" t="t" r="r" b="b"/>
                <a:pathLst>
                  <a:path w="378414" h="2535377">
                    <a:moveTo>
                      <a:pt x="829" y="1067"/>
                    </a:moveTo>
                    <a:lnTo>
                      <a:pt x="379244" y="1067"/>
                    </a:lnTo>
                    <a:lnTo>
                      <a:pt x="379244" y="2536445"/>
                    </a:lnTo>
                    <a:lnTo>
                      <a:pt x="829" y="2536445"/>
                    </a:lnTo>
                    <a:close/>
                  </a:path>
                </a:pathLst>
              </a:custGeom>
            </p:spPr>
          </p:pic>
          <p:pic>
            <p:nvPicPr>
              <p:cNvPr id="186" name="图片 185">
                <a:extLst>
                  <a:ext uri="{FF2B5EF4-FFF2-40B4-BE49-F238E27FC236}">
                    <a16:creationId xmlns:a16="http://schemas.microsoft.com/office/drawing/2014/main" id="{24E1F561-E237-4E73-BF68-EC55191046C4}"/>
                  </a:ext>
                </a:extLst>
              </p:cNvPr>
              <p:cNvPicPr>
                <a:picLocks noChangeAspect="1"/>
              </p:cNvPicPr>
              <p:nvPr/>
            </p:nvPicPr>
            <p:blipFill>
              <a:blip r:embed="rId5"/>
              <a:stretch>
                <a:fillRect/>
              </a:stretch>
            </p:blipFill>
            <p:spPr>
              <a:xfrm>
                <a:off x="2573160" y="1893467"/>
                <a:ext cx="246319" cy="36084"/>
              </a:xfrm>
              <a:custGeom>
                <a:avLst/>
                <a:gdLst>
                  <a:gd name="connsiteX0" fmla="*/ 829 w 378414"/>
                  <a:gd name="connsiteY0" fmla="*/ 1283 h 100910"/>
                  <a:gd name="connsiteX1" fmla="*/ 379244 w 378414"/>
                  <a:gd name="connsiteY1" fmla="*/ 1283 h 100910"/>
                  <a:gd name="connsiteX2" fmla="*/ 379244 w 378414"/>
                  <a:gd name="connsiteY2" fmla="*/ 102194 h 100910"/>
                  <a:gd name="connsiteX3" fmla="*/ 829 w 378414"/>
                  <a:gd name="connsiteY3" fmla="*/ 102194 h 100910"/>
                </a:gdLst>
                <a:ahLst/>
                <a:cxnLst>
                  <a:cxn ang="0">
                    <a:pos x="connsiteX0" y="connsiteY0"/>
                  </a:cxn>
                  <a:cxn ang="0">
                    <a:pos x="connsiteX1" y="connsiteY1"/>
                  </a:cxn>
                  <a:cxn ang="0">
                    <a:pos x="connsiteX2" y="connsiteY2"/>
                  </a:cxn>
                  <a:cxn ang="0">
                    <a:pos x="connsiteX3" y="connsiteY3"/>
                  </a:cxn>
                </a:cxnLst>
                <a:rect l="l" t="t" r="r" b="b"/>
                <a:pathLst>
                  <a:path w="378414" h="100910">
                    <a:moveTo>
                      <a:pt x="829" y="1283"/>
                    </a:moveTo>
                    <a:lnTo>
                      <a:pt x="379244" y="1283"/>
                    </a:lnTo>
                    <a:lnTo>
                      <a:pt x="379244" y="102194"/>
                    </a:lnTo>
                    <a:lnTo>
                      <a:pt x="829" y="102194"/>
                    </a:lnTo>
                    <a:close/>
                  </a:path>
                </a:pathLst>
              </a:custGeom>
            </p:spPr>
          </p:pic>
          <p:pic>
            <p:nvPicPr>
              <p:cNvPr id="187" name="图片 186">
                <a:extLst>
                  <a:ext uri="{FF2B5EF4-FFF2-40B4-BE49-F238E27FC236}">
                    <a16:creationId xmlns:a16="http://schemas.microsoft.com/office/drawing/2014/main" id="{01C8571F-858D-42C5-BE95-2BACBB884D4C}"/>
                  </a:ext>
                </a:extLst>
              </p:cNvPr>
              <p:cNvPicPr>
                <a:picLocks noChangeAspect="1"/>
              </p:cNvPicPr>
              <p:nvPr/>
            </p:nvPicPr>
            <p:blipFill>
              <a:blip r:embed="rId6"/>
              <a:stretch>
                <a:fillRect/>
              </a:stretch>
            </p:blipFill>
            <p:spPr>
              <a:xfrm>
                <a:off x="2573160" y="2220112"/>
                <a:ext cx="246319" cy="36084"/>
              </a:xfrm>
              <a:custGeom>
                <a:avLst/>
                <a:gdLst>
                  <a:gd name="connsiteX0" fmla="*/ 829 w 378414"/>
                  <a:gd name="connsiteY0" fmla="*/ 1344 h 100910"/>
                  <a:gd name="connsiteX1" fmla="*/ 379244 w 378414"/>
                  <a:gd name="connsiteY1" fmla="*/ 1344 h 100910"/>
                  <a:gd name="connsiteX2" fmla="*/ 379244 w 378414"/>
                  <a:gd name="connsiteY2" fmla="*/ 102255 h 100910"/>
                  <a:gd name="connsiteX3" fmla="*/ 829 w 378414"/>
                  <a:gd name="connsiteY3" fmla="*/ 102255 h 100910"/>
                </a:gdLst>
                <a:ahLst/>
                <a:cxnLst>
                  <a:cxn ang="0">
                    <a:pos x="connsiteX0" y="connsiteY0"/>
                  </a:cxn>
                  <a:cxn ang="0">
                    <a:pos x="connsiteX1" y="connsiteY1"/>
                  </a:cxn>
                  <a:cxn ang="0">
                    <a:pos x="connsiteX2" y="connsiteY2"/>
                  </a:cxn>
                  <a:cxn ang="0">
                    <a:pos x="connsiteX3" y="connsiteY3"/>
                  </a:cxn>
                </a:cxnLst>
                <a:rect l="l" t="t" r="r" b="b"/>
                <a:pathLst>
                  <a:path w="378414" h="100910">
                    <a:moveTo>
                      <a:pt x="829" y="1344"/>
                    </a:moveTo>
                    <a:lnTo>
                      <a:pt x="379244" y="1344"/>
                    </a:lnTo>
                    <a:lnTo>
                      <a:pt x="379244" y="102255"/>
                    </a:lnTo>
                    <a:lnTo>
                      <a:pt x="829" y="102255"/>
                    </a:lnTo>
                    <a:close/>
                  </a:path>
                </a:pathLst>
              </a:custGeom>
            </p:spPr>
          </p:pic>
          <p:pic>
            <p:nvPicPr>
              <p:cNvPr id="188" name="图片 187">
                <a:extLst>
                  <a:ext uri="{FF2B5EF4-FFF2-40B4-BE49-F238E27FC236}">
                    <a16:creationId xmlns:a16="http://schemas.microsoft.com/office/drawing/2014/main" id="{6279655A-562B-4D80-B041-11D46A6799D1}"/>
                  </a:ext>
                </a:extLst>
              </p:cNvPr>
              <p:cNvPicPr>
                <a:picLocks noChangeAspect="1"/>
              </p:cNvPicPr>
              <p:nvPr/>
            </p:nvPicPr>
            <p:blipFill>
              <a:blip r:embed="rId5"/>
              <a:stretch>
                <a:fillRect/>
              </a:stretch>
            </p:blipFill>
            <p:spPr>
              <a:xfrm>
                <a:off x="2573160" y="2460005"/>
                <a:ext cx="246319" cy="36084"/>
              </a:xfrm>
              <a:custGeom>
                <a:avLst/>
                <a:gdLst>
                  <a:gd name="connsiteX0" fmla="*/ 831 w 378414"/>
                  <a:gd name="connsiteY0" fmla="*/ 1400 h 100910"/>
                  <a:gd name="connsiteX1" fmla="*/ 379246 w 378414"/>
                  <a:gd name="connsiteY1" fmla="*/ 1400 h 100910"/>
                  <a:gd name="connsiteX2" fmla="*/ 379246 w 378414"/>
                  <a:gd name="connsiteY2" fmla="*/ 102311 h 100910"/>
                  <a:gd name="connsiteX3" fmla="*/ 831 w 378414"/>
                  <a:gd name="connsiteY3" fmla="*/ 102311 h 100910"/>
                </a:gdLst>
                <a:ahLst/>
                <a:cxnLst>
                  <a:cxn ang="0">
                    <a:pos x="connsiteX0" y="connsiteY0"/>
                  </a:cxn>
                  <a:cxn ang="0">
                    <a:pos x="connsiteX1" y="connsiteY1"/>
                  </a:cxn>
                  <a:cxn ang="0">
                    <a:pos x="connsiteX2" y="connsiteY2"/>
                  </a:cxn>
                  <a:cxn ang="0">
                    <a:pos x="connsiteX3" y="connsiteY3"/>
                  </a:cxn>
                </a:cxnLst>
                <a:rect l="l" t="t" r="r" b="b"/>
                <a:pathLst>
                  <a:path w="378414" h="100910">
                    <a:moveTo>
                      <a:pt x="831" y="1400"/>
                    </a:moveTo>
                    <a:lnTo>
                      <a:pt x="379246" y="1400"/>
                    </a:lnTo>
                    <a:lnTo>
                      <a:pt x="379246" y="102311"/>
                    </a:lnTo>
                    <a:lnTo>
                      <a:pt x="831" y="102311"/>
                    </a:lnTo>
                    <a:close/>
                  </a:path>
                </a:pathLst>
              </a:custGeom>
            </p:spPr>
          </p:pic>
          <p:pic>
            <p:nvPicPr>
              <p:cNvPr id="189" name="图片 188">
                <a:extLst>
                  <a:ext uri="{FF2B5EF4-FFF2-40B4-BE49-F238E27FC236}">
                    <a16:creationId xmlns:a16="http://schemas.microsoft.com/office/drawing/2014/main" id="{58014EF4-9640-4B90-BF48-665C8489A261}"/>
                  </a:ext>
                </a:extLst>
              </p:cNvPr>
              <p:cNvPicPr>
                <a:picLocks noChangeAspect="1"/>
              </p:cNvPicPr>
              <p:nvPr/>
            </p:nvPicPr>
            <p:blipFill>
              <a:blip r:embed="rId6"/>
              <a:stretch>
                <a:fillRect/>
              </a:stretch>
            </p:blipFill>
            <p:spPr>
              <a:xfrm>
                <a:off x="2573160" y="2790000"/>
                <a:ext cx="246319" cy="36084"/>
              </a:xfrm>
              <a:custGeom>
                <a:avLst/>
                <a:gdLst>
                  <a:gd name="connsiteX0" fmla="*/ 831 w 378414"/>
                  <a:gd name="connsiteY0" fmla="*/ 1461 h 100910"/>
                  <a:gd name="connsiteX1" fmla="*/ 379246 w 378414"/>
                  <a:gd name="connsiteY1" fmla="*/ 1461 h 100910"/>
                  <a:gd name="connsiteX2" fmla="*/ 379246 w 378414"/>
                  <a:gd name="connsiteY2" fmla="*/ 102372 h 100910"/>
                  <a:gd name="connsiteX3" fmla="*/ 831 w 378414"/>
                  <a:gd name="connsiteY3" fmla="*/ 102372 h 100910"/>
                </a:gdLst>
                <a:ahLst/>
                <a:cxnLst>
                  <a:cxn ang="0">
                    <a:pos x="connsiteX0" y="connsiteY0"/>
                  </a:cxn>
                  <a:cxn ang="0">
                    <a:pos x="connsiteX1" y="connsiteY1"/>
                  </a:cxn>
                  <a:cxn ang="0">
                    <a:pos x="connsiteX2" y="connsiteY2"/>
                  </a:cxn>
                  <a:cxn ang="0">
                    <a:pos x="connsiteX3" y="connsiteY3"/>
                  </a:cxn>
                </a:cxnLst>
                <a:rect l="l" t="t" r="r" b="b"/>
                <a:pathLst>
                  <a:path w="378414" h="100910">
                    <a:moveTo>
                      <a:pt x="831" y="1461"/>
                    </a:moveTo>
                    <a:lnTo>
                      <a:pt x="379246" y="1461"/>
                    </a:lnTo>
                    <a:lnTo>
                      <a:pt x="379246" y="102372"/>
                    </a:lnTo>
                    <a:lnTo>
                      <a:pt x="831" y="102372"/>
                    </a:lnTo>
                    <a:close/>
                  </a:path>
                </a:pathLst>
              </a:custGeom>
            </p:spPr>
          </p:pic>
          <p:pic>
            <p:nvPicPr>
              <p:cNvPr id="190" name="图片 189">
                <a:extLst>
                  <a:ext uri="{FF2B5EF4-FFF2-40B4-BE49-F238E27FC236}">
                    <a16:creationId xmlns:a16="http://schemas.microsoft.com/office/drawing/2014/main" id="{B8F6498C-5C8D-444C-AB08-6065B01988E7}"/>
                  </a:ext>
                </a:extLst>
              </p:cNvPr>
              <p:cNvPicPr>
                <a:picLocks noChangeAspect="1"/>
              </p:cNvPicPr>
              <p:nvPr/>
            </p:nvPicPr>
            <p:blipFill>
              <a:blip r:embed="rId5"/>
              <a:stretch>
                <a:fillRect/>
              </a:stretch>
            </p:blipFill>
            <p:spPr>
              <a:xfrm>
                <a:off x="2573160" y="3302936"/>
                <a:ext cx="246319" cy="36084"/>
              </a:xfrm>
              <a:custGeom>
                <a:avLst/>
                <a:gdLst>
                  <a:gd name="connsiteX0" fmla="*/ 832 w 378414"/>
                  <a:gd name="connsiteY0" fmla="*/ 1500 h 100910"/>
                  <a:gd name="connsiteX1" fmla="*/ 379247 w 378414"/>
                  <a:gd name="connsiteY1" fmla="*/ 1500 h 100910"/>
                  <a:gd name="connsiteX2" fmla="*/ 379247 w 378414"/>
                  <a:gd name="connsiteY2" fmla="*/ 102411 h 100910"/>
                  <a:gd name="connsiteX3" fmla="*/ 832 w 378414"/>
                  <a:gd name="connsiteY3" fmla="*/ 102411 h 100910"/>
                </a:gdLst>
                <a:ahLst/>
                <a:cxnLst>
                  <a:cxn ang="0">
                    <a:pos x="connsiteX0" y="connsiteY0"/>
                  </a:cxn>
                  <a:cxn ang="0">
                    <a:pos x="connsiteX1" y="connsiteY1"/>
                  </a:cxn>
                  <a:cxn ang="0">
                    <a:pos x="connsiteX2" y="connsiteY2"/>
                  </a:cxn>
                  <a:cxn ang="0">
                    <a:pos x="connsiteX3" y="connsiteY3"/>
                  </a:cxn>
                </a:cxnLst>
                <a:rect l="l" t="t" r="r" b="b"/>
                <a:pathLst>
                  <a:path w="378414" h="100910">
                    <a:moveTo>
                      <a:pt x="832" y="1500"/>
                    </a:moveTo>
                    <a:lnTo>
                      <a:pt x="379247" y="1500"/>
                    </a:lnTo>
                    <a:lnTo>
                      <a:pt x="379247" y="102411"/>
                    </a:lnTo>
                    <a:lnTo>
                      <a:pt x="832" y="102411"/>
                    </a:lnTo>
                    <a:close/>
                  </a:path>
                </a:pathLst>
              </a:custGeom>
            </p:spPr>
          </p:pic>
          <p:pic>
            <p:nvPicPr>
              <p:cNvPr id="191" name="图片 190">
                <a:extLst>
                  <a:ext uri="{FF2B5EF4-FFF2-40B4-BE49-F238E27FC236}">
                    <a16:creationId xmlns:a16="http://schemas.microsoft.com/office/drawing/2014/main" id="{67077703-9B6C-4932-BCD4-55F464E7549B}"/>
                  </a:ext>
                </a:extLst>
              </p:cNvPr>
              <p:cNvPicPr>
                <a:picLocks noChangeAspect="1"/>
              </p:cNvPicPr>
              <p:nvPr/>
            </p:nvPicPr>
            <p:blipFill>
              <a:blip r:embed="rId6"/>
              <a:stretch>
                <a:fillRect/>
              </a:stretch>
            </p:blipFill>
            <p:spPr>
              <a:xfrm>
                <a:off x="2573160" y="3091429"/>
                <a:ext cx="246319" cy="36084"/>
              </a:xfrm>
              <a:custGeom>
                <a:avLst/>
                <a:gdLst>
                  <a:gd name="connsiteX0" fmla="*/ 832 w 378414"/>
                  <a:gd name="connsiteY0" fmla="*/ 1548 h 100910"/>
                  <a:gd name="connsiteX1" fmla="*/ 379247 w 378414"/>
                  <a:gd name="connsiteY1" fmla="*/ 1548 h 100910"/>
                  <a:gd name="connsiteX2" fmla="*/ 379247 w 378414"/>
                  <a:gd name="connsiteY2" fmla="*/ 102459 h 100910"/>
                  <a:gd name="connsiteX3" fmla="*/ 832 w 378414"/>
                  <a:gd name="connsiteY3" fmla="*/ 102459 h 100910"/>
                </a:gdLst>
                <a:ahLst/>
                <a:cxnLst>
                  <a:cxn ang="0">
                    <a:pos x="connsiteX0" y="connsiteY0"/>
                  </a:cxn>
                  <a:cxn ang="0">
                    <a:pos x="connsiteX1" y="connsiteY1"/>
                  </a:cxn>
                  <a:cxn ang="0">
                    <a:pos x="connsiteX2" y="connsiteY2"/>
                  </a:cxn>
                  <a:cxn ang="0">
                    <a:pos x="connsiteX3" y="connsiteY3"/>
                  </a:cxn>
                </a:cxnLst>
                <a:rect l="l" t="t" r="r" b="b"/>
                <a:pathLst>
                  <a:path w="378414" h="100910">
                    <a:moveTo>
                      <a:pt x="832" y="1548"/>
                    </a:moveTo>
                    <a:lnTo>
                      <a:pt x="379247" y="1548"/>
                    </a:lnTo>
                    <a:lnTo>
                      <a:pt x="379247" y="102459"/>
                    </a:lnTo>
                    <a:lnTo>
                      <a:pt x="832" y="102459"/>
                    </a:lnTo>
                    <a:close/>
                  </a:path>
                </a:pathLst>
              </a:custGeom>
            </p:spPr>
          </p:pic>
          <p:sp>
            <p:nvSpPr>
              <p:cNvPr id="212" name="文本框 211">
                <a:extLst>
                  <a:ext uri="{FF2B5EF4-FFF2-40B4-BE49-F238E27FC236}">
                    <a16:creationId xmlns:a16="http://schemas.microsoft.com/office/drawing/2014/main" id="{5C56E08E-871A-4E87-982F-40297EF53230}"/>
                  </a:ext>
                </a:extLst>
              </p:cNvPr>
              <p:cNvSpPr txBox="1"/>
              <p:nvPr/>
            </p:nvSpPr>
            <p:spPr>
              <a:xfrm flipH="1">
                <a:off x="2820732" y="805474"/>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10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3" name="文本框 212">
                <a:extLst>
                  <a:ext uri="{FF2B5EF4-FFF2-40B4-BE49-F238E27FC236}">
                    <a16:creationId xmlns:a16="http://schemas.microsoft.com/office/drawing/2014/main" id="{AFA3614F-FC11-4718-850A-7739059AD8BE}"/>
                  </a:ext>
                </a:extLst>
              </p:cNvPr>
              <p:cNvSpPr txBox="1"/>
              <p:nvPr/>
            </p:nvSpPr>
            <p:spPr>
              <a:xfrm flipH="1">
                <a:off x="2820732" y="1107743"/>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20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4" name="文本框 213">
                <a:extLst>
                  <a:ext uri="{FF2B5EF4-FFF2-40B4-BE49-F238E27FC236}">
                    <a16:creationId xmlns:a16="http://schemas.microsoft.com/office/drawing/2014/main" id="{B1185B71-6DE1-4724-B3D7-1B37E574C0F3}"/>
                  </a:ext>
                </a:extLst>
              </p:cNvPr>
              <p:cNvSpPr txBox="1"/>
              <p:nvPr/>
            </p:nvSpPr>
            <p:spPr>
              <a:xfrm flipH="1">
                <a:off x="2820732" y="1452455"/>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10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5" name="文本框 214">
                <a:extLst>
                  <a:ext uri="{FF2B5EF4-FFF2-40B4-BE49-F238E27FC236}">
                    <a16:creationId xmlns:a16="http://schemas.microsoft.com/office/drawing/2014/main" id="{4D6940DA-643F-43E6-BA01-DFB526B928BC}"/>
                  </a:ext>
                </a:extLst>
              </p:cNvPr>
              <p:cNvSpPr txBox="1"/>
              <p:nvPr/>
            </p:nvSpPr>
            <p:spPr>
              <a:xfrm flipH="1">
                <a:off x="2820732" y="1782897"/>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20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6" name="文本框 215">
                <a:extLst>
                  <a:ext uri="{FF2B5EF4-FFF2-40B4-BE49-F238E27FC236}">
                    <a16:creationId xmlns:a16="http://schemas.microsoft.com/office/drawing/2014/main" id="{32C129BE-7B8A-49B5-865B-FDD60375CD41}"/>
                  </a:ext>
                </a:extLst>
              </p:cNvPr>
              <p:cNvSpPr txBox="1"/>
              <p:nvPr/>
            </p:nvSpPr>
            <p:spPr>
              <a:xfrm flipH="1">
                <a:off x="2820732" y="2127609"/>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10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7" name="文本框 216">
                <a:extLst>
                  <a:ext uri="{FF2B5EF4-FFF2-40B4-BE49-F238E27FC236}">
                    <a16:creationId xmlns:a16="http://schemas.microsoft.com/office/drawing/2014/main" id="{E07C4D58-3B88-46A2-9950-40F06C1DEC96}"/>
                  </a:ext>
                </a:extLst>
              </p:cNvPr>
              <p:cNvSpPr txBox="1"/>
              <p:nvPr/>
            </p:nvSpPr>
            <p:spPr>
              <a:xfrm flipH="1">
                <a:off x="2820732" y="2353480"/>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20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8" name="文本框 217">
                <a:extLst>
                  <a:ext uri="{FF2B5EF4-FFF2-40B4-BE49-F238E27FC236}">
                    <a16:creationId xmlns:a16="http://schemas.microsoft.com/office/drawing/2014/main" id="{09F01802-772B-48FE-9AD7-CF10F7AFE2BA}"/>
                  </a:ext>
                </a:extLst>
              </p:cNvPr>
              <p:cNvSpPr txBox="1"/>
              <p:nvPr/>
            </p:nvSpPr>
            <p:spPr>
              <a:xfrm flipH="1">
                <a:off x="2820732" y="2660092"/>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10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19" name="文本框 218">
                <a:extLst>
                  <a:ext uri="{FF2B5EF4-FFF2-40B4-BE49-F238E27FC236}">
                    <a16:creationId xmlns:a16="http://schemas.microsoft.com/office/drawing/2014/main" id="{989B39A3-ABD0-41F5-8CA9-1415E99E665B}"/>
                  </a:ext>
                </a:extLst>
              </p:cNvPr>
              <p:cNvSpPr txBox="1"/>
              <p:nvPr/>
            </p:nvSpPr>
            <p:spPr>
              <a:xfrm flipH="1">
                <a:off x="2820732" y="2976178"/>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20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220" name="文本框 219">
                <a:extLst>
                  <a:ext uri="{FF2B5EF4-FFF2-40B4-BE49-F238E27FC236}">
                    <a16:creationId xmlns:a16="http://schemas.microsoft.com/office/drawing/2014/main" id="{BD966485-8362-4592-BDB2-8AA312A6AF51}"/>
                  </a:ext>
                </a:extLst>
              </p:cNvPr>
              <p:cNvSpPr txBox="1"/>
              <p:nvPr/>
            </p:nvSpPr>
            <p:spPr>
              <a:xfrm flipH="1">
                <a:off x="2820732" y="3206590"/>
                <a:ext cx="591677" cy="338554"/>
              </a:xfrm>
              <a:prstGeom prst="rect">
                <a:avLst/>
              </a:prstGeom>
              <a:noFill/>
            </p:spPr>
            <p:txBody>
              <a:bodyPr wrap="square" rtlCol="0">
                <a:spAutoFit/>
              </a:bodyPr>
              <a:lstStyle/>
              <a:p>
                <a:pPr algn="l"/>
                <a:r>
                  <a:rPr lang="en-US" altLang="zh-CN" sz="1600" spc="0" baseline="0" dirty="0">
                    <a:solidFill>
                      <a:srgbClr val="040404"/>
                    </a:solidFill>
                    <a:latin typeface="Arial" panose="020B0604020202020204" pitchFamily="34" charset="0"/>
                    <a:cs typeface="Arial" panose="020B0604020202020204" pitchFamily="34" charset="0"/>
                    <a:sym typeface="Arial"/>
                    <a:rtl val="0"/>
                  </a:rPr>
                  <a:t>10</a:t>
                </a:r>
                <a:r>
                  <a:rPr lang="en-US" altLang="zh-CN" sz="1600" dirty="0">
                    <a:solidFill>
                      <a:srgbClr val="040404"/>
                    </a:solidFill>
                    <a:latin typeface="Arial" panose="020B0604020202020204" pitchFamily="34" charset="0"/>
                    <a:cs typeface="Arial" panose="020B0604020202020204" pitchFamily="34" charset="0"/>
                    <a:sym typeface="Arial"/>
                    <a:rtl val="0"/>
                  </a:rPr>
                  <a:t>0</a:t>
                </a:r>
                <a:endParaRPr lang="zh-CN" altLang="en-US" sz="1600" spc="0" baseline="0" dirty="0">
                  <a:solidFill>
                    <a:srgbClr val="040404"/>
                  </a:solidFill>
                  <a:latin typeface="Arial" panose="020B0604020202020204" pitchFamily="34" charset="0"/>
                  <a:cs typeface="Arial" panose="020B0604020202020204" pitchFamily="34" charset="0"/>
                  <a:sym typeface="Arial"/>
                  <a:rtl val="0"/>
                </a:endParaRPr>
              </a:p>
            </p:txBody>
          </p:sp>
          <p:sp>
            <p:nvSpPr>
              <p:cNvPr id="12" name="文本框 11">
                <a:extLst>
                  <a:ext uri="{FF2B5EF4-FFF2-40B4-BE49-F238E27FC236}">
                    <a16:creationId xmlns:a16="http://schemas.microsoft.com/office/drawing/2014/main" id="{7A980F0C-0D38-4F03-A286-648A8A5D9F90}"/>
                  </a:ext>
                </a:extLst>
              </p:cNvPr>
              <p:cNvSpPr txBox="1"/>
              <p:nvPr/>
            </p:nvSpPr>
            <p:spPr>
              <a:xfrm rot="18900000">
                <a:off x="966946" y="-1294"/>
                <a:ext cx="824265"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Marker</a:t>
                </a:r>
                <a:endParaRPr lang="zh-CN" altLang="en-US" sz="1600" dirty="0">
                  <a:latin typeface="Arial" panose="020B0604020202020204" pitchFamily="34" charset="0"/>
                  <a:cs typeface="Arial" panose="020B0604020202020204" pitchFamily="34" charset="0"/>
                </a:endParaRPr>
              </a:p>
            </p:txBody>
          </p:sp>
          <p:sp>
            <p:nvSpPr>
              <p:cNvPr id="221" name="文本框 220">
                <a:extLst>
                  <a:ext uri="{FF2B5EF4-FFF2-40B4-BE49-F238E27FC236}">
                    <a16:creationId xmlns:a16="http://schemas.microsoft.com/office/drawing/2014/main" id="{08A2D14D-A192-4127-B182-61C0AB9D2020}"/>
                  </a:ext>
                </a:extLst>
              </p:cNvPr>
              <p:cNvSpPr txBox="1"/>
              <p:nvPr/>
            </p:nvSpPr>
            <p:spPr>
              <a:xfrm rot="18900000">
                <a:off x="1388336" y="67849"/>
                <a:ext cx="628698"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input</a:t>
                </a:r>
                <a:endParaRPr lang="zh-CN" altLang="en-US" sz="1600" dirty="0">
                  <a:latin typeface="Arial" panose="020B0604020202020204" pitchFamily="34" charset="0"/>
                  <a:cs typeface="Arial" panose="020B0604020202020204" pitchFamily="34" charset="0"/>
                </a:endParaRPr>
              </a:p>
            </p:txBody>
          </p:sp>
          <p:sp>
            <p:nvSpPr>
              <p:cNvPr id="222" name="文本框 221">
                <a:extLst>
                  <a:ext uri="{FF2B5EF4-FFF2-40B4-BE49-F238E27FC236}">
                    <a16:creationId xmlns:a16="http://schemas.microsoft.com/office/drawing/2014/main" id="{F9CAA74A-981C-43D9-969A-E222C96A5E5A}"/>
                  </a:ext>
                </a:extLst>
              </p:cNvPr>
              <p:cNvSpPr txBox="1"/>
              <p:nvPr/>
            </p:nvSpPr>
            <p:spPr>
              <a:xfrm rot="18900000">
                <a:off x="2194732" y="107522"/>
                <a:ext cx="516488" cy="338554"/>
              </a:xfrm>
              <a:prstGeom prst="rect">
                <a:avLst/>
              </a:prstGeom>
              <a:noFill/>
            </p:spPr>
            <p:txBody>
              <a:bodyPr wrap="none" rtlCol="0">
                <a:spAutoFit/>
              </a:bodyPr>
              <a:lstStyle/>
              <a:p>
                <a:r>
                  <a:rPr lang="en-US" altLang="zh-CN" sz="1600" dirty="0">
                    <a:latin typeface="Arial" panose="020B0604020202020204" pitchFamily="34" charset="0"/>
                    <a:cs typeface="Arial" panose="020B0604020202020204" pitchFamily="34" charset="0"/>
                  </a:rPr>
                  <a:t>IgG</a:t>
                </a:r>
                <a:endParaRPr lang="zh-CN" altLang="en-US" sz="1600" dirty="0">
                  <a:latin typeface="Arial" panose="020B0604020202020204" pitchFamily="34" charset="0"/>
                  <a:cs typeface="Arial" panose="020B0604020202020204" pitchFamily="34" charset="0"/>
                </a:endParaRPr>
              </a:p>
            </p:txBody>
          </p:sp>
        </p:grpSp>
        <p:pic>
          <p:nvPicPr>
            <p:cNvPr id="4" name="图片 3">
              <a:extLst>
                <a:ext uri="{FF2B5EF4-FFF2-40B4-BE49-F238E27FC236}">
                  <a16:creationId xmlns:a16="http://schemas.microsoft.com/office/drawing/2014/main" id="{35FCB213-8569-47EF-8876-1A0ADD469C8E}"/>
                </a:ext>
              </a:extLst>
            </p:cNvPr>
            <p:cNvPicPr>
              <a:picLocks noChangeAspect="1"/>
            </p:cNvPicPr>
            <p:nvPr/>
          </p:nvPicPr>
          <p:blipFill rotWithShape="1">
            <a:blip r:embed="rId7">
              <a:extLst>
                <a:ext uri="{28A0092B-C50C-407E-A947-70E740481C1C}">
                  <a14:useLocalDpi xmlns:a14="http://schemas.microsoft.com/office/drawing/2010/main" val="0"/>
                </a:ext>
              </a:extLst>
            </a:blip>
            <a:srcRect l="21251" t="22977" r="45375" b="27504"/>
            <a:stretch/>
          </p:blipFill>
          <p:spPr>
            <a:xfrm>
              <a:off x="2223973" y="854731"/>
              <a:ext cx="1536263" cy="3039263"/>
            </a:xfrm>
            <a:prstGeom prst="rect">
              <a:avLst/>
            </a:prstGeom>
          </p:spPr>
        </p:pic>
      </p:grpSp>
    </p:spTree>
    <p:extLst>
      <p:ext uri="{BB962C8B-B14F-4D97-AF65-F5344CB8AC3E}">
        <p14:creationId xmlns:p14="http://schemas.microsoft.com/office/powerpoint/2010/main" val="2730178602"/>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TotalTime>
  <Words>162</Words>
  <Application>Microsoft Office PowerPoint</Application>
  <PresentationFormat>Custom</PresentationFormat>
  <Paragraphs>39</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宋体</vt:lpstr>
      <vt:lpstr>Arial</vt:lpstr>
      <vt:lpstr>Calibri</vt:lpstr>
      <vt:lpstr>Calibri Light</vt:lpstr>
      <vt:lpstr>等线</vt:lpstr>
      <vt:lpstr>等线 Light</vt:lpstr>
      <vt:lpstr>Office 主题​​</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1011747492@qq.com</dc:creator>
  <cp:lastModifiedBy>Francis Frank Real</cp:lastModifiedBy>
  <cp:revision>9</cp:revision>
  <dcterms:created xsi:type="dcterms:W3CDTF">2021-09-27T10:15:49Z</dcterms:created>
  <dcterms:modified xsi:type="dcterms:W3CDTF">2022-06-10T04:10:17Z</dcterms:modified>
</cp:coreProperties>
</file>