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3"/>
  </p:notesMasterIdLst>
  <p:sldIdLst>
    <p:sldId id="256" r:id="rId2"/>
  </p:sldIdLst>
  <p:sldSz cx="10799763" cy="89995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75" userDrawn="1">
          <p15:clr>
            <a:srgbClr val="A4A3A4"/>
          </p15:clr>
        </p15:guide>
        <p15:guide id="2" pos="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41" autoAdjust="0"/>
  </p:normalViewPr>
  <p:slideViewPr>
    <p:cSldViewPr snapToGrid="0" showGuides="1">
      <p:cViewPr>
        <p:scale>
          <a:sx n="50" d="100"/>
          <a:sy n="50" d="100"/>
        </p:scale>
        <p:origin x="1408" y="0"/>
      </p:cViewPr>
      <p:guideLst>
        <p:guide orient="horz" pos="975"/>
        <p:guide pos="61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581F1D-DB07-46D0-AC63-392E56C173BC}" type="datetimeFigureOut">
              <a:rPr lang="zh-CN" altLang="en-US" smtClean="0"/>
              <a:t>2022/1/27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577975" y="1143000"/>
            <a:ext cx="37020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66E76D-4ED2-438F-9D42-2F2C1DB4B50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9744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52614" rtl="0" eaLnBrk="1" latinLnBrk="0" hangingPunct="1">
      <a:defRPr sz="1120" kern="1200">
        <a:solidFill>
          <a:schemeClr val="tx1"/>
        </a:solidFill>
        <a:latin typeface="+mn-lt"/>
        <a:ea typeface="+mn-ea"/>
        <a:cs typeface="+mn-cs"/>
      </a:defRPr>
    </a:lvl1pPr>
    <a:lvl2pPr marL="426306" algn="l" defTabSz="852614" rtl="0" eaLnBrk="1" latinLnBrk="0" hangingPunct="1">
      <a:defRPr sz="1120" kern="1200">
        <a:solidFill>
          <a:schemeClr val="tx1"/>
        </a:solidFill>
        <a:latin typeface="+mn-lt"/>
        <a:ea typeface="+mn-ea"/>
        <a:cs typeface="+mn-cs"/>
      </a:defRPr>
    </a:lvl2pPr>
    <a:lvl3pPr marL="852614" algn="l" defTabSz="852614" rtl="0" eaLnBrk="1" latinLnBrk="0" hangingPunct="1">
      <a:defRPr sz="1120" kern="1200">
        <a:solidFill>
          <a:schemeClr val="tx1"/>
        </a:solidFill>
        <a:latin typeface="+mn-lt"/>
        <a:ea typeface="+mn-ea"/>
        <a:cs typeface="+mn-cs"/>
      </a:defRPr>
    </a:lvl3pPr>
    <a:lvl4pPr marL="1278920" algn="l" defTabSz="852614" rtl="0" eaLnBrk="1" latinLnBrk="0" hangingPunct="1">
      <a:defRPr sz="1120" kern="1200">
        <a:solidFill>
          <a:schemeClr val="tx1"/>
        </a:solidFill>
        <a:latin typeface="+mn-lt"/>
        <a:ea typeface="+mn-ea"/>
        <a:cs typeface="+mn-cs"/>
      </a:defRPr>
    </a:lvl4pPr>
    <a:lvl5pPr marL="1705227" algn="l" defTabSz="852614" rtl="0" eaLnBrk="1" latinLnBrk="0" hangingPunct="1">
      <a:defRPr sz="1120" kern="1200">
        <a:solidFill>
          <a:schemeClr val="tx1"/>
        </a:solidFill>
        <a:latin typeface="+mn-lt"/>
        <a:ea typeface="+mn-ea"/>
        <a:cs typeface="+mn-cs"/>
      </a:defRPr>
    </a:lvl5pPr>
    <a:lvl6pPr marL="2131535" algn="l" defTabSz="852614" rtl="0" eaLnBrk="1" latinLnBrk="0" hangingPunct="1">
      <a:defRPr sz="1120" kern="1200">
        <a:solidFill>
          <a:schemeClr val="tx1"/>
        </a:solidFill>
        <a:latin typeface="+mn-lt"/>
        <a:ea typeface="+mn-ea"/>
        <a:cs typeface="+mn-cs"/>
      </a:defRPr>
    </a:lvl6pPr>
    <a:lvl7pPr marL="2557841" algn="l" defTabSz="852614" rtl="0" eaLnBrk="1" latinLnBrk="0" hangingPunct="1">
      <a:defRPr sz="1120" kern="1200">
        <a:solidFill>
          <a:schemeClr val="tx1"/>
        </a:solidFill>
        <a:latin typeface="+mn-lt"/>
        <a:ea typeface="+mn-ea"/>
        <a:cs typeface="+mn-cs"/>
      </a:defRPr>
    </a:lvl7pPr>
    <a:lvl8pPr marL="2984149" algn="l" defTabSz="852614" rtl="0" eaLnBrk="1" latinLnBrk="0" hangingPunct="1">
      <a:defRPr sz="1120" kern="1200">
        <a:solidFill>
          <a:schemeClr val="tx1"/>
        </a:solidFill>
        <a:latin typeface="+mn-lt"/>
        <a:ea typeface="+mn-ea"/>
        <a:cs typeface="+mn-cs"/>
      </a:defRPr>
    </a:lvl8pPr>
    <a:lvl9pPr marL="3410455" algn="l" defTabSz="852614" rtl="0" eaLnBrk="1" latinLnBrk="0" hangingPunct="1">
      <a:defRPr sz="11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066E76D-4ED2-438F-9D42-2F2C1DB4B50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973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9982" y="1472842"/>
            <a:ext cx="9179799" cy="3133172"/>
          </a:xfrm>
        </p:spPr>
        <p:txBody>
          <a:bodyPr anchor="b"/>
          <a:lstStyle>
            <a:lvl1pPr algn="ctr">
              <a:defRPr sz="7087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9971" y="4726842"/>
            <a:ext cx="8099822" cy="2172804"/>
          </a:xfrm>
        </p:spPr>
        <p:txBody>
          <a:bodyPr/>
          <a:lstStyle>
            <a:lvl1pPr marL="0" indent="0" algn="ctr">
              <a:buNone/>
              <a:defRPr sz="2835"/>
            </a:lvl1pPr>
            <a:lvl2pPr marL="539999" indent="0" algn="ctr">
              <a:buNone/>
              <a:defRPr sz="2362"/>
            </a:lvl2pPr>
            <a:lvl3pPr marL="1079998" indent="0" algn="ctr">
              <a:buNone/>
              <a:defRPr sz="2126"/>
            </a:lvl3pPr>
            <a:lvl4pPr marL="1619997" indent="0" algn="ctr">
              <a:buNone/>
              <a:defRPr sz="1890"/>
            </a:lvl4pPr>
            <a:lvl5pPr marL="2159996" indent="0" algn="ctr">
              <a:buNone/>
              <a:defRPr sz="1890"/>
            </a:lvl5pPr>
            <a:lvl6pPr marL="2699995" indent="0" algn="ctr">
              <a:buNone/>
              <a:defRPr sz="1890"/>
            </a:lvl6pPr>
            <a:lvl7pPr marL="3239994" indent="0" algn="ctr">
              <a:buNone/>
              <a:defRPr sz="1890"/>
            </a:lvl7pPr>
            <a:lvl8pPr marL="3779992" indent="0" algn="ctr">
              <a:buNone/>
              <a:defRPr sz="1890"/>
            </a:lvl8pPr>
            <a:lvl9pPr marL="4319991" indent="0" algn="ctr">
              <a:buNone/>
              <a:defRPr sz="189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C8A6-0FA1-4DD5-948A-C066210E2616}" type="datetimeFigureOut">
              <a:rPr lang="zh-CN" altLang="en-US" smtClean="0"/>
              <a:t>2022/1/27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771D-8408-489D-9A37-5B08FEC4FD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3386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C8A6-0FA1-4DD5-948A-C066210E2616}" type="datetimeFigureOut">
              <a:rPr lang="zh-CN" altLang="en-US" smtClean="0"/>
              <a:t>2022/1/27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771D-8408-489D-9A37-5B08FEC4FD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5990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728581" y="479142"/>
            <a:ext cx="2328699" cy="7626692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484" y="479142"/>
            <a:ext cx="6851100" cy="7626692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C8A6-0FA1-4DD5-948A-C066210E2616}" type="datetimeFigureOut">
              <a:rPr lang="zh-CN" altLang="en-US" smtClean="0"/>
              <a:t>2022/1/27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771D-8408-489D-9A37-5B08FEC4FD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5505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C8A6-0FA1-4DD5-948A-C066210E2616}" type="datetimeFigureOut">
              <a:rPr lang="zh-CN" altLang="en-US" smtClean="0"/>
              <a:t>2022/1/27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771D-8408-489D-9A37-5B08FEC4FD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1181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859" y="2243638"/>
            <a:ext cx="9314796" cy="3743557"/>
          </a:xfrm>
        </p:spPr>
        <p:txBody>
          <a:bodyPr anchor="b"/>
          <a:lstStyle>
            <a:lvl1pPr>
              <a:defRPr sz="7087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859" y="6022610"/>
            <a:ext cx="9314796" cy="1968648"/>
          </a:xfrm>
        </p:spPr>
        <p:txBody>
          <a:bodyPr/>
          <a:lstStyle>
            <a:lvl1pPr marL="0" indent="0">
              <a:buNone/>
              <a:defRPr sz="2835">
                <a:solidFill>
                  <a:schemeClr val="tx1"/>
                </a:solidFill>
              </a:defRPr>
            </a:lvl1pPr>
            <a:lvl2pPr marL="539999" indent="0">
              <a:buNone/>
              <a:defRPr sz="2362">
                <a:solidFill>
                  <a:schemeClr val="tx1">
                    <a:tint val="75000"/>
                  </a:schemeClr>
                </a:solidFill>
              </a:defRPr>
            </a:lvl2pPr>
            <a:lvl3pPr marL="1079998" indent="0">
              <a:buNone/>
              <a:defRPr sz="2126">
                <a:solidFill>
                  <a:schemeClr val="tx1">
                    <a:tint val="75000"/>
                  </a:schemeClr>
                </a:solidFill>
              </a:defRPr>
            </a:lvl3pPr>
            <a:lvl4pPr marL="1619997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4pPr>
            <a:lvl5pPr marL="2159996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5pPr>
            <a:lvl6pPr marL="2699995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6pPr>
            <a:lvl7pPr marL="3239994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7pPr>
            <a:lvl8pPr marL="3779992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8pPr>
            <a:lvl9pPr marL="4319991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C8A6-0FA1-4DD5-948A-C066210E2616}" type="datetimeFigureOut">
              <a:rPr lang="zh-CN" altLang="en-US" smtClean="0"/>
              <a:t>2022/1/27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771D-8408-489D-9A37-5B08FEC4FD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9051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484" y="2395710"/>
            <a:ext cx="4589899" cy="571012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67380" y="2395710"/>
            <a:ext cx="4589899" cy="571012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C8A6-0FA1-4DD5-948A-C066210E2616}" type="datetimeFigureOut">
              <a:rPr lang="zh-CN" altLang="en-US" smtClean="0"/>
              <a:t>2022/1/27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771D-8408-489D-9A37-5B08FEC4FD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032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479144"/>
            <a:ext cx="9314796" cy="173949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892" y="2206137"/>
            <a:ext cx="4568805" cy="1081194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3892" y="3287331"/>
            <a:ext cx="4568805" cy="483516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67381" y="2206137"/>
            <a:ext cx="4591306" cy="1081194"/>
          </a:xfrm>
        </p:spPr>
        <p:txBody>
          <a:bodyPr anchor="b"/>
          <a:lstStyle>
            <a:lvl1pPr marL="0" indent="0">
              <a:buNone/>
              <a:defRPr sz="2835" b="1"/>
            </a:lvl1pPr>
            <a:lvl2pPr marL="539999" indent="0">
              <a:buNone/>
              <a:defRPr sz="2362" b="1"/>
            </a:lvl2pPr>
            <a:lvl3pPr marL="1079998" indent="0">
              <a:buNone/>
              <a:defRPr sz="2126" b="1"/>
            </a:lvl3pPr>
            <a:lvl4pPr marL="1619997" indent="0">
              <a:buNone/>
              <a:defRPr sz="1890" b="1"/>
            </a:lvl4pPr>
            <a:lvl5pPr marL="2159996" indent="0">
              <a:buNone/>
              <a:defRPr sz="1890" b="1"/>
            </a:lvl5pPr>
            <a:lvl6pPr marL="2699995" indent="0">
              <a:buNone/>
              <a:defRPr sz="1890" b="1"/>
            </a:lvl6pPr>
            <a:lvl7pPr marL="3239994" indent="0">
              <a:buNone/>
              <a:defRPr sz="1890" b="1"/>
            </a:lvl7pPr>
            <a:lvl8pPr marL="3779992" indent="0">
              <a:buNone/>
              <a:defRPr sz="1890" b="1"/>
            </a:lvl8pPr>
            <a:lvl9pPr marL="4319991" indent="0">
              <a:buNone/>
              <a:defRPr sz="189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67381" y="3287331"/>
            <a:ext cx="4591306" cy="483516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C8A6-0FA1-4DD5-948A-C066210E2616}" type="datetimeFigureOut">
              <a:rPr lang="zh-CN" altLang="en-US" smtClean="0"/>
              <a:t>2022/1/27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771D-8408-489D-9A37-5B08FEC4FD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4640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C8A6-0FA1-4DD5-948A-C066210E2616}" type="datetimeFigureOut">
              <a:rPr lang="zh-CN" altLang="en-US" smtClean="0"/>
              <a:t>2022/1/27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771D-8408-489D-9A37-5B08FEC4FD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8282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C8A6-0FA1-4DD5-948A-C066210E2616}" type="datetimeFigureOut">
              <a:rPr lang="zh-CN" altLang="en-US" smtClean="0"/>
              <a:t>2022/1/27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771D-8408-489D-9A37-5B08FEC4FD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184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599969"/>
            <a:ext cx="3483205" cy="2099892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1306" y="1295769"/>
            <a:ext cx="5467380" cy="6395505"/>
          </a:xfrm>
        </p:spPr>
        <p:txBody>
          <a:bodyPr/>
          <a:lstStyle>
            <a:lvl1pPr>
              <a:defRPr sz="3780"/>
            </a:lvl1pPr>
            <a:lvl2pPr>
              <a:defRPr sz="3307"/>
            </a:lvl2pPr>
            <a:lvl3pPr>
              <a:defRPr sz="2835"/>
            </a:lvl3pPr>
            <a:lvl4pPr>
              <a:defRPr sz="2362"/>
            </a:lvl4pPr>
            <a:lvl5pPr>
              <a:defRPr sz="2362"/>
            </a:lvl5pPr>
            <a:lvl6pPr>
              <a:defRPr sz="2362"/>
            </a:lvl6pPr>
            <a:lvl7pPr>
              <a:defRPr sz="2362"/>
            </a:lvl7pPr>
            <a:lvl8pPr>
              <a:defRPr sz="2362"/>
            </a:lvl8pPr>
            <a:lvl9pPr>
              <a:defRPr sz="2362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2699862"/>
            <a:ext cx="3483205" cy="5001827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C8A6-0FA1-4DD5-948A-C066210E2616}" type="datetimeFigureOut">
              <a:rPr lang="zh-CN" altLang="en-US" smtClean="0"/>
              <a:t>2022/1/27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771D-8408-489D-9A37-5B08FEC4FD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4438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3890" y="599969"/>
            <a:ext cx="3483205" cy="2099892"/>
          </a:xfrm>
        </p:spPr>
        <p:txBody>
          <a:bodyPr anchor="b"/>
          <a:lstStyle>
            <a:lvl1pPr>
              <a:defRPr sz="378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91306" y="1295769"/>
            <a:ext cx="5467380" cy="6395505"/>
          </a:xfrm>
        </p:spPr>
        <p:txBody>
          <a:bodyPr anchor="t"/>
          <a:lstStyle>
            <a:lvl1pPr marL="0" indent="0">
              <a:buNone/>
              <a:defRPr sz="3780"/>
            </a:lvl1pPr>
            <a:lvl2pPr marL="539999" indent="0">
              <a:buNone/>
              <a:defRPr sz="3307"/>
            </a:lvl2pPr>
            <a:lvl3pPr marL="1079998" indent="0">
              <a:buNone/>
              <a:defRPr sz="2835"/>
            </a:lvl3pPr>
            <a:lvl4pPr marL="1619997" indent="0">
              <a:buNone/>
              <a:defRPr sz="2362"/>
            </a:lvl4pPr>
            <a:lvl5pPr marL="2159996" indent="0">
              <a:buNone/>
              <a:defRPr sz="2362"/>
            </a:lvl5pPr>
            <a:lvl6pPr marL="2699995" indent="0">
              <a:buNone/>
              <a:defRPr sz="2362"/>
            </a:lvl6pPr>
            <a:lvl7pPr marL="3239994" indent="0">
              <a:buNone/>
              <a:defRPr sz="2362"/>
            </a:lvl7pPr>
            <a:lvl8pPr marL="3779992" indent="0">
              <a:buNone/>
              <a:defRPr sz="2362"/>
            </a:lvl8pPr>
            <a:lvl9pPr marL="4319991" indent="0">
              <a:buNone/>
              <a:defRPr sz="2362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3890" y="2699862"/>
            <a:ext cx="3483205" cy="5001827"/>
          </a:xfrm>
        </p:spPr>
        <p:txBody>
          <a:bodyPr/>
          <a:lstStyle>
            <a:lvl1pPr marL="0" indent="0">
              <a:buNone/>
              <a:defRPr sz="1890"/>
            </a:lvl1pPr>
            <a:lvl2pPr marL="539999" indent="0">
              <a:buNone/>
              <a:defRPr sz="1654"/>
            </a:lvl2pPr>
            <a:lvl3pPr marL="1079998" indent="0">
              <a:buNone/>
              <a:defRPr sz="1417"/>
            </a:lvl3pPr>
            <a:lvl4pPr marL="1619997" indent="0">
              <a:buNone/>
              <a:defRPr sz="1181"/>
            </a:lvl4pPr>
            <a:lvl5pPr marL="2159996" indent="0">
              <a:buNone/>
              <a:defRPr sz="1181"/>
            </a:lvl5pPr>
            <a:lvl6pPr marL="2699995" indent="0">
              <a:buNone/>
              <a:defRPr sz="1181"/>
            </a:lvl6pPr>
            <a:lvl7pPr marL="3239994" indent="0">
              <a:buNone/>
              <a:defRPr sz="1181"/>
            </a:lvl7pPr>
            <a:lvl8pPr marL="3779992" indent="0">
              <a:buNone/>
              <a:defRPr sz="1181"/>
            </a:lvl8pPr>
            <a:lvl9pPr marL="4319991" indent="0">
              <a:buNone/>
              <a:defRPr sz="118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52C8A6-0FA1-4DD5-948A-C066210E2616}" type="datetimeFigureOut">
              <a:rPr lang="zh-CN" altLang="en-US" smtClean="0"/>
              <a:t>2022/1/27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4771D-8408-489D-9A37-5B08FEC4FD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1722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484" y="479144"/>
            <a:ext cx="9314796" cy="1739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484" y="2395710"/>
            <a:ext cx="9314796" cy="57101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2484" y="8341240"/>
            <a:ext cx="2429947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52C8A6-0FA1-4DD5-948A-C066210E2616}" type="datetimeFigureOut">
              <a:rPr lang="zh-CN" altLang="en-US" smtClean="0"/>
              <a:t>2022/1/27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77422" y="8341240"/>
            <a:ext cx="3644920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7332" y="8341240"/>
            <a:ext cx="2429947" cy="479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1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4771D-8408-489D-9A37-5B08FEC4FDD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8018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1079998" rtl="0" eaLnBrk="1" latinLnBrk="0" hangingPunct="1">
        <a:lnSpc>
          <a:spcPct val="90000"/>
        </a:lnSpc>
        <a:spcBef>
          <a:spcPct val="0"/>
        </a:spcBef>
        <a:buNone/>
        <a:defRPr sz="51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999" indent="-269999" algn="l" defTabSz="1079998" rtl="0" eaLnBrk="1" latinLnBrk="0" hangingPunct="1">
        <a:lnSpc>
          <a:spcPct val="90000"/>
        </a:lnSpc>
        <a:spcBef>
          <a:spcPts val="1181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1pPr>
      <a:lvl2pPr marL="809998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2pPr>
      <a:lvl3pPr marL="1349997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889996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429995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969994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509993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4049992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589991" indent="-269999" algn="l" defTabSz="1079998" rtl="0" eaLnBrk="1" latinLnBrk="0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1pPr>
      <a:lvl2pPr marL="539999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2pPr>
      <a:lvl3pPr marL="1079998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3pPr>
      <a:lvl4pPr marL="1619997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4pPr>
      <a:lvl5pPr marL="2159996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5pPr>
      <a:lvl6pPr marL="2699995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6pPr>
      <a:lvl7pPr marL="3239994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7pPr>
      <a:lvl8pPr marL="3779992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8pPr>
      <a:lvl9pPr marL="4319991" algn="l" defTabSz="1079998" rtl="0" eaLnBrk="1" latinLnBrk="0" hangingPunct="1">
        <a:defRPr sz="21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文本框 139">
            <a:extLst>
              <a:ext uri="{FF2B5EF4-FFF2-40B4-BE49-F238E27FC236}">
                <a16:creationId xmlns:a16="http://schemas.microsoft.com/office/drawing/2014/main" id="{08BDDF77-7C73-4A46-9968-7F14A173EE2F}"/>
              </a:ext>
            </a:extLst>
          </p:cNvPr>
          <p:cNvSpPr txBox="1"/>
          <p:nvPr/>
        </p:nvSpPr>
        <p:spPr>
          <a:xfrm>
            <a:off x="347919" y="6937424"/>
            <a:ext cx="1010392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</a:t>
            </a:r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altLang="zh-CN" sz="1600" b="1" dirty="0">
                <a:latin typeface="Arial" panose="020B0604020202020204" pitchFamily="34" charset="0"/>
                <a:ea typeface="宋体" panose="02010600030101010101" pitchFamily="2" charset="-122"/>
                <a:cs typeface="宋体" panose="02010600030101010101" pitchFamily="2" charset="-122"/>
              </a:rPr>
              <a:t>.</a:t>
            </a:r>
            <a:r>
              <a:rPr lang="en-US" altLang="zh-CN" sz="1600" b="1" spc="75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600" b="1" spc="75" dirty="0" err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G</a:t>
            </a:r>
            <a:r>
              <a:rPr lang="en-US" altLang="zh-CN" sz="1600" b="1" spc="75" dirty="0" err="1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ilteritinib</a:t>
            </a:r>
            <a:r>
              <a:rPr lang="en-US" altLang="zh-CN" sz="1600" b="1" spc="75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pretreatment enhanced the proliferation of FLT3scFv/NKG2D CAR-T cells. (A)</a:t>
            </a:r>
            <a:r>
              <a:rPr lang="en-US" altLang="zh-CN" sz="1600" spc="75" dirty="0" err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Untransfected</a:t>
            </a:r>
            <a:r>
              <a:rPr lang="en-US" altLang="zh-CN" sz="1600" spc="75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and FLT3scFv/NKG2D CAR-T cells were treated with 30nM</a:t>
            </a:r>
            <a:r>
              <a:rPr lang="en-US" altLang="zh-CN" sz="1600" b="1" spc="75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600" spc="75" dirty="0" err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gilteritinib</a:t>
            </a:r>
            <a:r>
              <a:rPr lang="en-US" altLang="zh-CN" sz="1600" spc="75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for 24 hours, and then were labelled with PKH26. Flow cytometric analysis showed that </a:t>
            </a:r>
            <a:r>
              <a:rPr lang="en-US" altLang="zh-CN" sz="1600" spc="75" dirty="0" err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gilteritinib</a:t>
            </a:r>
            <a:r>
              <a:rPr lang="en-US" altLang="zh-CN" sz="1600" spc="75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had no significant effected on FLT3scFv/NKG2D CAR-T cell proliferation. (</a:t>
            </a:r>
            <a:r>
              <a:rPr lang="en-US" altLang="zh-CN" sz="1600" b="1" spc="75" dirty="0">
                <a:effectLst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B)</a:t>
            </a:r>
            <a:r>
              <a:rPr lang="en-US" altLang="zh-CN" sz="1600" b="1" spc="75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600" spc="75" dirty="0" err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Untransfected</a:t>
            </a:r>
            <a:r>
              <a:rPr lang="en-US" altLang="zh-CN" sz="1600" spc="75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and FLT3scFv/NKG2D CAR-T cells were labelled with PKH26 before stimulated by MOLM-13 and MV4-11 cells with or without 24-hour </a:t>
            </a:r>
            <a:r>
              <a:rPr lang="en-US" altLang="zh-CN" sz="1600" spc="75" dirty="0" err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gilteritinib</a:t>
            </a:r>
            <a:r>
              <a:rPr lang="en-US" altLang="zh-CN" sz="1600" spc="75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pretreatment. The dilution of PKH26 after 5-day co-incubation was assessed using flow cytometry compared to Day 0 (dot line).G, </a:t>
            </a:r>
            <a:r>
              <a:rPr lang="en-US" altLang="zh-CN" sz="1600" spc="75" dirty="0" err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Gilteritinib</a:t>
            </a:r>
            <a:r>
              <a:rPr lang="en-US" altLang="zh-CN" sz="1600" spc="75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; </a:t>
            </a:r>
            <a:r>
              <a:rPr lang="en-US" altLang="zh-CN" sz="1600" spc="75" dirty="0" err="1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UTD,untransfected</a:t>
            </a:r>
            <a:r>
              <a:rPr lang="en-US" altLang="zh-CN" sz="1600" spc="75" dirty="0"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CD3+T cells.</a:t>
            </a:r>
            <a:endParaRPr lang="zh-CN" altLang="zh-CN" sz="16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41" name="文本框 140">
            <a:extLst>
              <a:ext uri="{FF2B5EF4-FFF2-40B4-BE49-F238E27FC236}">
                <a16:creationId xmlns:a16="http://schemas.microsoft.com/office/drawing/2014/main" id="{FE0413A2-729F-48F3-8A73-64A2A5D0653E}"/>
              </a:ext>
            </a:extLst>
          </p:cNvPr>
          <p:cNvSpPr txBox="1"/>
          <p:nvPr/>
        </p:nvSpPr>
        <p:spPr>
          <a:xfrm>
            <a:off x="284684" y="182340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" name="文本框 141">
            <a:extLst>
              <a:ext uri="{FF2B5EF4-FFF2-40B4-BE49-F238E27FC236}">
                <a16:creationId xmlns:a16="http://schemas.microsoft.com/office/drawing/2014/main" id="{B16663F6-30AE-49E1-8FDF-F98D7F153703}"/>
              </a:ext>
            </a:extLst>
          </p:cNvPr>
          <p:cNvSpPr txBox="1"/>
          <p:nvPr/>
        </p:nvSpPr>
        <p:spPr>
          <a:xfrm>
            <a:off x="284684" y="4742412"/>
            <a:ext cx="5148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B-2</a:t>
            </a:r>
            <a:endParaRPr lang="zh-CN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5" name="文本框 224">
            <a:extLst>
              <a:ext uri="{FF2B5EF4-FFF2-40B4-BE49-F238E27FC236}">
                <a16:creationId xmlns:a16="http://schemas.microsoft.com/office/drawing/2014/main" id="{BFD5E8AC-4815-4E36-AF00-6A059C71AFD9}"/>
              </a:ext>
            </a:extLst>
          </p:cNvPr>
          <p:cNvSpPr txBox="1"/>
          <p:nvPr/>
        </p:nvSpPr>
        <p:spPr>
          <a:xfrm>
            <a:off x="284684" y="2371176"/>
            <a:ext cx="5148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B-1</a:t>
            </a:r>
            <a:endParaRPr lang="zh-CN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63220DBB-33EE-4429-9B9E-11EB4DC6C9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7670" y="2758780"/>
            <a:ext cx="1440000" cy="157382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91B49031-DBAC-40B0-AAFF-CAA01888FC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54486" y="2758780"/>
            <a:ext cx="1440000" cy="1573829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3E0B7A4F-55F2-4665-9B09-A6C9E90CB2E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53955" y="2758780"/>
            <a:ext cx="1440000" cy="157382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E7F0EC11-B360-43EC-9D05-A64930251E4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42708" y="2758780"/>
            <a:ext cx="1440000" cy="1573829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F836A5B7-E834-4278-9E40-2B0BFC0CCE39}"/>
              </a:ext>
            </a:extLst>
          </p:cNvPr>
          <p:cNvSpPr txBox="1"/>
          <p:nvPr/>
        </p:nvSpPr>
        <p:spPr>
          <a:xfrm>
            <a:off x="686547" y="4311609"/>
            <a:ext cx="19607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PKH26 proliferation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64BF13EA-9998-4E7E-879C-4DB7F2015852}"/>
              </a:ext>
            </a:extLst>
          </p:cNvPr>
          <p:cNvSpPr txBox="1"/>
          <p:nvPr/>
        </p:nvSpPr>
        <p:spPr>
          <a:xfrm>
            <a:off x="3172563" y="4311609"/>
            <a:ext cx="19607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PKH26 proliferation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D5DE9210-2257-42EF-8525-E0A75E9C1175}"/>
              </a:ext>
            </a:extLst>
          </p:cNvPr>
          <p:cNvSpPr txBox="1"/>
          <p:nvPr/>
        </p:nvSpPr>
        <p:spPr>
          <a:xfrm>
            <a:off x="5585620" y="4311609"/>
            <a:ext cx="19607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PKH26 proliferation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F32CD0C1-4C96-4099-A449-303C340FC2B6}"/>
              </a:ext>
            </a:extLst>
          </p:cNvPr>
          <p:cNvSpPr txBox="1"/>
          <p:nvPr/>
        </p:nvSpPr>
        <p:spPr>
          <a:xfrm>
            <a:off x="8041541" y="4311609"/>
            <a:ext cx="19607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PKH26 proliferation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AB45EAE7-10B9-4504-9FEC-CF978FAF7C4D}"/>
              </a:ext>
            </a:extLst>
          </p:cNvPr>
          <p:cNvSpPr txBox="1"/>
          <p:nvPr/>
        </p:nvSpPr>
        <p:spPr>
          <a:xfrm>
            <a:off x="899705" y="2451916"/>
            <a:ext cx="16385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UTD+MOLM-13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B9547FC4-B477-4A99-9686-191DBA7CBCBB}"/>
              </a:ext>
            </a:extLst>
          </p:cNvPr>
          <p:cNvSpPr txBox="1"/>
          <p:nvPr/>
        </p:nvSpPr>
        <p:spPr>
          <a:xfrm>
            <a:off x="3240505" y="2451916"/>
            <a:ext cx="19191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UTD+MOLM-13+G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9F6D6DBB-397D-4EB8-B83C-8B560AF5D7A7}"/>
              </a:ext>
            </a:extLst>
          </p:cNvPr>
          <p:cNvSpPr txBox="1"/>
          <p:nvPr/>
        </p:nvSpPr>
        <p:spPr>
          <a:xfrm>
            <a:off x="5735044" y="2451916"/>
            <a:ext cx="18437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CAR-T+MOLM-13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FB3E8ED2-8C13-4EDA-868B-CE44EF100C09}"/>
              </a:ext>
            </a:extLst>
          </p:cNvPr>
          <p:cNvSpPr txBox="1"/>
          <p:nvPr/>
        </p:nvSpPr>
        <p:spPr>
          <a:xfrm>
            <a:off x="7965144" y="2451916"/>
            <a:ext cx="21242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CAR-T+MOLM-13+G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351F0B03-14A8-427D-A115-4EEBA3CF040F}"/>
              </a:ext>
            </a:extLst>
          </p:cNvPr>
          <p:cNvSpPr txBox="1"/>
          <p:nvPr/>
        </p:nvSpPr>
        <p:spPr>
          <a:xfrm>
            <a:off x="946944" y="3589347"/>
            <a:ext cx="5685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7.11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1B07A5E9-53FA-4996-83C1-4B659CF44BB7}"/>
              </a:ext>
            </a:extLst>
          </p:cNvPr>
          <p:cNvSpPr txBox="1"/>
          <p:nvPr/>
        </p:nvSpPr>
        <p:spPr>
          <a:xfrm>
            <a:off x="3432963" y="3589347"/>
            <a:ext cx="583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8.39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705C0740-DC6B-4E01-A5CA-DDB6040FE31F}"/>
              </a:ext>
            </a:extLst>
          </p:cNvPr>
          <p:cNvSpPr txBox="1"/>
          <p:nvPr/>
        </p:nvSpPr>
        <p:spPr>
          <a:xfrm>
            <a:off x="5918982" y="3589347"/>
            <a:ext cx="583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40.0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8BB7AF4D-775E-4C83-9C8E-C5F320D66007}"/>
              </a:ext>
            </a:extLst>
          </p:cNvPr>
          <p:cNvSpPr txBox="1"/>
          <p:nvPr/>
        </p:nvSpPr>
        <p:spPr>
          <a:xfrm>
            <a:off x="8321185" y="3589347"/>
            <a:ext cx="583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50.0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1C4AA131-091B-40C5-8EB1-A51BF33AC1B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8312" y="5100108"/>
            <a:ext cx="1440000" cy="1573829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F2BEF4DD-82F2-4379-8473-15F1035E0A0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45128" y="5100108"/>
            <a:ext cx="1440000" cy="1573829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id="{A54795AA-2E6E-4D06-9D81-E8FC248EC06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44597" y="5100108"/>
            <a:ext cx="1440000" cy="1573829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id="{248E27FD-807D-46B7-9E9A-FBC0E587515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33350" y="5100108"/>
            <a:ext cx="1440000" cy="1573829"/>
          </a:xfrm>
          <a:prstGeom prst="rect">
            <a:avLst/>
          </a:prstGeom>
        </p:spPr>
      </p:pic>
      <p:sp>
        <p:nvSpPr>
          <p:cNvPr id="36" name="文本框 35">
            <a:extLst>
              <a:ext uri="{FF2B5EF4-FFF2-40B4-BE49-F238E27FC236}">
                <a16:creationId xmlns:a16="http://schemas.microsoft.com/office/drawing/2014/main" id="{B4DE2709-9D0E-490A-8FF7-72B31A14CBFF}"/>
              </a:ext>
            </a:extLst>
          </p:cNvPr>
          <p:cNvSpPr txBox="1"/>
          <p:nvPr/>
        </p:nvSpPr>
        <p:spPr>
          <a:xfrm>
            <a:off x="686547" y="6606802"/>
            <a:ext cx="19607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PKH26 proliferation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D6A89622-1ECA-4BDD-A7D8-9BC34803241E}"/>
              </a:ext>
            </a:extLst>
          </p:cNvPr>
          <p:cNvSpPr txBox="1"/>
          <p:nvPr/>
        </p:nvSpPr>
        <p:spPr>
          <a:xfrm>
            <a:off x="3172563" y="6606802"/>
            <a:ext cx="19607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PKH26 proliferation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42E34B93-21A5-4EA5-8F0C-D34D2C896397}"/>
              </a:ext>
            </a:extLst>
          </p:cNvPr>
          <p:cNvSpPr txBox="1"/>
          <p:nvPr/>
        </p:nvSpPr>
        <p:spPr>
          <a:xfrm>
            <a:off x="5585620" y="6606802"/>
            <a:ext cx="19607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PKH26 proliferation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EA5D488F-CA87-467E-ACB9-E74B978FBD61}"/>
              </a:ext>
            </a:extLst>
          </p:cNvPr>
          <p:cNvSpPr txBox="1"/>
          <p:nvPr/>
        </p:nvSpPr>
        <p:spPr>
          <a:xfrm>
            <a:off x="8041541" y="6606802"/>
            <a:ext cx="19607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PKH26 proliferation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C0B5431C-191C-46B9-9E74-A3351266F32B}"/>
              </a:ext>
            </a:extLst>
          </p:cNvPr>
          <p:cNvSpPr txBox="1"/>
          <p:nvPr/>
        </p:nvSpPr>
        <p:spPr>
          <a:xfrm>
            <a:off x="1026705" y="4827484"/>
            <a:ext cx="14277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UTD+MV4-11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50585E86-CCBC-428C-A088-1BD16308E6BE}"/>
              </a:ext>
            </a:extLst>
          </p:cNvPr>
          <p:cNvSpPr txBox="1"/>
          <p:nvPr/>
        </p:nvSpPr>
        <p:spPr>
          <a:xfrm>
            <a:off x="3304005" y="4827484"/>
            <a:ext cx="1708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UTD+MV4-11+G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95EBFB1C-8290-43AF-A2CA-745FDD37450D}"/>
              </a:ext>
            </a:extLst>
          </p:cNvPr>
          <p:cNvSpPr txBox="1"/>
          <p:nvPr/>
        </p:nvSpPr>
        <p:spPr>
          <a:xfrm>
            <a:off x="5836644" y="4827484"/>
            <a:ext cx="16329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CAR-T+MV4-11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E89E9765-27A0-49EC-9669-180230F1296B}"/>
              </a:ext>
            </a:extLst>
          </p:cNvPr>
          <p:cNvSpPr txBox="1"/>
          <p:nvPr/>
        </p:nvSpPr>
        <p:spPr>
          <a:xfrm>
            <a:off x="8054044" y="4827484"/>
            <a:ext cx="19134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CAR-T+MV4-11+G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A6C2D6DF-5603-47C7-B207-35DEA8D7D302}"/>
              </a:ext>
            </a:extLst>
          </p:cNvPr>
          <p:cNvSpPr txBox="1"/>
          <p:nvPr/>
        </p:nvSpPr>
        <p:spPr>
          <a:xfrm>
            <a:off x="962986" y="6010632"/>
            <a:ext cx="583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8.63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id="{FBF2C457-E150-424E-915B-DDE2599AD078}"/>
              </a:ext>
            </a:extLst>
          </p:cNvPr>
          <p:cNvSpPr txBox="1"/>
          <p:nvPr/>
        </p:nvSpPr>
        <p:spPr>
          <a:xfrm>
            <a:off x="3449005" y="6010632"/>
            <a:ext cx="583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10.8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id="{6FDCB1B8-A7B4-406F-B923-5226A997F2D8}"/>
              </a:ext>
            </a:extLst>
          </p:cNvPr>
          <p:cNvSpPr txBox="1"/>
          <p:nvPr/>
        </p:nvSpPr>
        <p:spPr>
          <a:xfrm>
            <a:off x="5935024" y="6010632"/>
            <a:ext cx="583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31.9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id="{26EA6AE1-3331-4DF1-9163-45CA1AB03C2F}"/>
              </a:ext>
            </a:extLst>
          </p:cNvPr>
          <p:cNvSpPr txBox="1"/>
          <p:nvPr/>
        </p:nvSpPr>
        <p:spPr>
          <a:xfrm>
            <a:off x="8337227" y="6010632"/>
            <a:ext cx="583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46.8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图片 34">
            <a:extLst>
              <a:ext uri="{FF2B5EF4-FFF2-40B4-BE49-F238E27FC236}">
                <a16:creationId xmlns:a16="http://schemas.microsoft.com/office/drawing/2014/main" id="{5BFC2F5D-31C1-432B-A870-1C45670F2B6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30371" y="367828"/>
            <a:ext cx="1440000" cy="1573829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:a16="http://schemas.microsoft.com/office/drawing/2014/main" id="{F0BEF0B2-A942-45FD-8D1B-76B6E355FD9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83229" y="367828"/>
            <a:ext cx="1440000" cy="1573829"/>
          </a:xfrm>
          <a:prstGeom prst="rect">
            <a:avLst/>
          </a:prstGeom>
        </p:spPr>
      </p:pic>
      <p:pic>
        <p:nvPicPr>
          <p:cNvPr id="51" name="图片 50">
            <a:extLst>
              <a:ext uri="{FF2B5EF4-FFF2-40B4-BE49-F238E27FC236}">
                <a16:creationId xmlns:a16="http://schemas.microsoft.com/office/drawing/2014/main" id="{6542C360-FCC9-487A-B2B8-3EE86448C5C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66656" y="367828"/>
            <a:ext cx="1440000" cy="1573829"/>
          </a:xfrm>
          <a:prstGeom prst="rect">
            <a:avLst/>
          </a:prstGeom>
        </p:spPr>
      </p:pic>
      <p:pic>
        <p:nvPicPr>
          <p:cNvPr id="53" name="图片 52">
            <a:extLst>
              <a:ext uri="{FF2B5EF4-FFF2-40B4-BE49-F238E27FC236}">
                <a16:creationId xmlns:a16="http://schemas.microsoft.com/office/drawing/2014/main" id="{230F66E5-F735-454D-A40E-08EF68DD5F0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55409" y="367828"/>
            <a:ext cx="1440000" cy="1573829"/>
          </a:xfrm>
          <a:prstGeom prst="rect">
            <a:avLst/>
          </a:prstGeom>
        </p:spPr>
      </p:pic>
      <p:sp>
        <p:nvSpPr>
          <p:cNvPr id="58" name="文本框 57">
            <a:extLst>
              <a:ext uri="{FF2B5EF4-FFF2-40B4-BE49-F238E27FC236}">
                <a16:creationId xmlns:a16="http://schemas.microsoft.com/office/drawing/2014/main" id="{18FD9D70-0BB6-42D4-A2E9-66EFD43CE623}"/>
              </a:ext>
            </a:extLst>
          </p:cNvPr>
          <p:cNvSpPr txBox="1"/>
          <p:nvPr/>
        </p:nvSpPr>
        <p:spPr>
          <a:xfrm>
            <a:off x="1378111" y="109278"/>
            <a:ext cx="60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UTD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文本框 58">
            <a:extLst>
              <a:ext uri="{FF2B5EF4-FFF2-40B4-BE49-F238E27FC236}">
                <a16:creationId xmlns:a16="http://schemas.microsoft.com/office/drawing/2014/main" id="{8AC6B7E7-38E2-4425-B46B-257201DA8FBA}"/>
              </a:ext>
            </a:extLst>
          </p:cNvPr>
          <p:cNvSpPr txBox="1"/>
          <p:nvPr/>
        </p:nvSpPr>
        <p:spPr>
          <a:xfrm>
            <a:off x="3718911" y="109278"/>
            <a:ext cx="8851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UTD+G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文本框 59">
            <a:extLst>
              <a:ext uri="{FF2B5EF4-FFF2-40B4-BE49-F238E27FC236}">
                <a16:creationId xmlns:a16="http://schemas.microsoft.com/office/drawing/2014/main" id="{17399838-26E0-4CE1-BB5B-6EA1EA5C8348}"/>
              </a:ext>
            </a:extLst>
          </p:cNvPr>
          <p:cNvSpPr txBox="1"/>
          <p:nvPr/>
        </p:nvSpPr>
        <p:spPr>
          <a:xfrm>
            <a:off x="6213450" y="109278"/>
            <a:ext cx="8098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CAR-T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文本框 60">
            <a:extLst>
              <a:ext uri="{FF2B5EF4-FFF2-40B4-BE49-F238E27FC236}">
                <a16:creationId xmlns:a16="http://schemas.microsoft.com/office/drawing/2014/main" id="{FCA23EF8-6E10-41A5-AE4C-88ACE0B70962}"/>
              </a:ext>
            </a:extLst>
          </p:cNvPr>
          <p:cNvSpPr txBox="1"/>
          <p:nvPr/>
        </p:nvSpPr>
        <p:spPr>
          <a:xfrm>
            <a:off x="8443550" y="109278"/>
            <a:ext cx="10903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CAR-T+G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文本框 61">
            <a:extLst>
              <a:ext uri="{FF2B5EF4-FFF2-40B4-BE49-F238E27FC236}">
                <a16:creationId xmlns:a16="http://schemas.microsoft.com/office/drawing/2014/main" id="{4B3BDF3F-A16F-4483-AD9C-084CA199A402}"/>
              </a:ext>
            </a:extLst>
          </p:cNvPr>
          <p:cNvSpPr txBox="1"/>
          <p:nvPr/>
        </p:nvSpPr>
        <p:spPr>
          <a:xfrm>
            <a:off x="687874" y="1913314"/>
            <a:ext cx="19607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PKH26 proliferation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文本框 62">
            <a:extLst>
              <a:ext uri="{FF2B5EF4-FFF2-40B4-BE49-F238E27FC236}">
                <a16:creationId xmlns:a16="http://schemas.microsoft.com/office/drawing/2014/main" id="{5547F0A6-85AB-45DA-9B03-B75B77EA2F55}"/>
              </a:ext>
            </a:extLst>
          </p:cNvPr>
          <p:cNvSpPr txBox="1"/>
          <p:nvPr/>
        </p:nvSpPr>
        <p:spPr>
          <a:xfrm>
            <a:off x="3173890" y="1913314"/>
            <a:ext cx="19607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PKH26 proliferation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文本框 63">
            <a:extLst>
              <a:ext uri="{FF2B5EF4-FFF2-40B4-BE49-F238E27FC236}">
                <a16:creationId xmlns:a16="http://schemas.microsoft.com/office/drawing/2014/main" id="{6F76DCEB-6959-46AB-898C-89B0E52B4B88}"/>
              </a:ext>
            </a:extLst>
          </p:cNvPr>
          <p:cNvSpPr txBox="1"/>
          <p:nvPr/>
        </p:nvSpPr>
        <p:spPr>
          <a:xfrm>
            <a:off x="5586947" y="1913314"/>
            <a:ext cx="19607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PKH26 proliferation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文本框 64">
            <a:extLst>
              <a:ext uri="{FF2B5EF4-FFF2-40B4-BE49-F238E27FC236}">
                <a16:creationId xmlns:a16="http://schemas.microsoft.com/office/drawing/2014/main" id="{F8A39311-6EBC-424E-BFAE-37AFE6D3AD74}"/>
              </a:ext>
            </a:extLst>
          </p:cNvPr>
          <p:cNvSpPr txBox="1"/>
          <p:nvPr/>
        </p:nvSpPr>
        <p:spPr>
          <a:xfrm>
            <a:off x="8042868" y="1913314"/>
            <a:ext cx="19607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PKH26 proliferation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文本框 65">
            <a:extLst>
              <a:ext uri="{FF2B5EF4-FFF2-40B4-BE49-F238E27FC236}">
                <a16:creationId xmlns:a16="http://schemas.microsoft.com/office/drawing/2014/main" id="{942604DB-D26D-4F08-8F4F-4199F8EDC8EB}"/>
              </a:ext>
            </a:extLst>
          </p:cNvPr>
          <p:cNvSpPr txBox="1"/>
          <p:nvPr/>
        </p:nvSpPr>
        <p:spPr>
          <a:xfrm>
            <a:off x="956226" y="1211926"/>
            <a:ext cx="583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10.6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文本框 66">
            <a:extLst>
              <a:ext uri="{FF2B5EF4-FFF2-40B4-BE49-F238E27FC236}">
                <a16:creationId xmlns:a16="http://schemas.microsoft.com/office/drawing/2014/main" id="{04240A40-DAD4-4F2D-970C-6F76CD1873DA}"/>
              </a:ext>
            </a:extLst>
          </p:cNvPr>
          <p:cNvSpPr txBox="1"/>
          <p:nvPr/>
        </p:nvSpPr>
        <p:spPr>
          <a:xfrm>
            <a:off x="3442245" y="1211926"/>
            <a:ext cx="583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10.3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文本框 67">
            <a:extLst>
              <a:ext uri="{FF2B5EF4-FFF2-40B4-BE49-F238E27FC236}">
                <a16:creationId xmlns:a16="http://schemas.microsoft.com/office/drawing/2014/main" id="{8AC3F527-BA3C-43BE-B284-97BAD8C90028}"/>
              </a:ext>
            </a:extLst>
          </p:cNvPr>
          <p:cNvSpPr txBox="1"/>
          <p:nvPr/>
        </p:nvSpPr>
        <p:spPr>
          <a:xfrm>
            <a:off x="5928264" y="1211926"/>
            <a:ext cx="583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10.6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文本框 68">
            <a:extLst>
              <a:ext uri="{FF2B5EF4-FFF2-40B4-BE49-F238E27FC236}">
                <a16:creationId xmlns:a16="http://schemas.microsoft.com/office/drawing/2014/main" id="{AFB265AF-FC93-4722-BBFE-850E79E8256E}"/>
              </a:ext>
            </a:extLst>
          </p:cNvPr>
          <p:cNvSpPr txBox="1"/>
          <p:nvPr/>
        </p:nvSpPr>
        <p:spPr>
          <a:xfrm>
            <a:off x="8330467" y="1211926"/>
            <a:ext cx="5838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10.0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DD3D7928-C5F7-4604-BE0D-AA8BAA3FCEAA}"/>
              </a:ext>
            </a:extLst>
          </p:cNvPr>
          <p:cNvSpPr txBox="1"/>
          <p:nvPr/>
        </p:nvSpPr>
        <p:spPr>
          <a:xfrm rot="10800000">
            <a:off x="575073" y="808661"/>
            <a:ext cx="430887" cy="69666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counts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文本框 54">
            <a:extLst>
              <a:ext uri="{FF2B5EF4-FFF2-40B4-BE49-F238E27FC236}">
                <a16:creationId xmlns:a16="http://schemas.microsoft.com/office/drawing/2014/main" id="{0754BC7E-E40C-410A-A889-8094A46B8CBE}"/>
              </a:ext>
            </a:extLst>
          </p:cNvPr>
          <p:cNvSpPr txBox="1"/>
          <p:nvPr/>
        </p:nvSpPr>
        <p:spPr>
          <a:xfrm rot="10800000">
            <a:off x="2923599" y="808661"/>
            <a:ext cx="430887" cy="69666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counts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id="{EEAE75F1-C16A-446B-BFC4-96933BFCBFA0}"/>
              </a:ext>
            </a:extLst>
          </p:cNvPr>
          <p:cNvSpPr txBox="1"/>
          <p:nvPr/>
        </p:nvSpPr>
        <p:spPr>
          <a:xfrm rot="10800000">
            <a:off x="5413710" y="808662"/>
            <a:ext cx="430887" cy="69666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counts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文本框 56">
            <a:extLst>
              <a:ext uri="{FF2B5EF4-FFF2-40B4-BE49-F238E27FC236}">
                <a16:creationId xmlns:a16="http://schemas.microsoft.com/office/drawing/2014/main" id="{4BC199C5-65BD-4770-A7CC-0F2FD5FC67B7}"/>
              </a:ext>
            </a:extLst>
          </p:cNvPr>
          <p:cNvSpPr txBox="1"/>
          <p:nvPr/>
        </p:nvSpPr>
        <p:spPr>
          <a:xfrm rot="10800000">
            <a:off x="7786993" y="808661"/>
            <a:ext cx="430887" cy="69666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counts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文本框 69">
            <a:extLst>
              <a:ext uri="{FF2B5EF4-FFF2-40B4-BE49-F238E27FC236}">
                <a16:creationId xmlns:a16="http://schemas.microsoft.com/office/drawing/2014/main" id="{046D6A59-D1C7-45A6-BB01-8F161A85A0C8}"/>
              </a:ext>
            </a:extLst>
          </p:cNvPr>
          <p:cNvSpPr txBox="1"/>
          <p:nvPr/>
        </p:nvSpPr>
        <p:spPr>
          <a:xfrm rot="10800000">
            <a:off x="575073" y="3145461"/>
            <a:ext cx="430887" cy="69666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counts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文本框 70">
            <a:extLst>
              <a:ext uri="{FF2B5EF4-FFF2-40B4-BE49-F238E27FC236}">
                <a16:creationId xmlns:a16="http://schemas.microsoft.com/office/drawing/2014/main" id="{64179CAD-3EEC-4972-8B97-9B384481827D}"/>
              </a:ext>
            </a:extLst>
          </p:cNvPr>
          <p:cNvSpPr txBox="1"/>
          <p:nvPr/>
        </p:nvSpPr>
        <p:spPr>
          <a:xfrm rot="10800000">
            <a:off x="2923599" y="3145461"/>
            <a:ext cx="430887" cy="69666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counts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文本框 71">
            <a:extLst>
              <a:ext uri="{FF2B5EF4-FFF2-40B4-BE49-F238E27FC236}">
                <a16:creationId xmlns:a16="http://schemas.microsoft.com/office/drawing/2014/main" id="{9B9FC091-AB0B-4311-A0B7-04144EF36761}"/>
              </a:ext>
            </a:extLst>
          </p:cNvPr>
          <p:cNvSpPr txBox="1"/>
          <p:nvPr/>
        </p:nvSpPr>
        <p:spPr>
          <a:xfrm rot="10800000">
            <a:off x="5413710" y="3145462"/>
            <a:ext cx="430887" cy="69666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counts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文本框 72">
            <a:extLst>
              <a:ext uri="{FF2B5EF4-FFF2-40B4-BE49-F238E27FC236}">
                <a16:creationId xmlns:a16="http://schemas.microsoft.com/office/drawing/2014/main" id="{C4C46489-5E8E-42BE-BC0E-82F7FF20896D}"/>
              </a:ext>
            </a:extLst>
          </p:cNvPr>
          <p:cNvSpPr txBox="1"/>
          <p:nvPr/>
        </p:nvSpPr>
        <p:spPr>
          <a:xfrm rot="10800000">
            <a:off x="7786993" y="3145461"/>
            <a:ext cx="430887" cy="69666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counts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文本框 73">
            <a:extLst>
              <a:ext uri="{FF2B5EF4-FFF2-40B4-BE49-F238E27FC236}">
                <a16:creationId xmlns:a16="http://schemas.microsoft.com/office/drawing/2014/main" id="{D2473799-3324-4740-8C29-8E1B54CFF1E6}"/>
              </a:ext>
            </a:extLst>
          </p:cNvPr>
          <p:cNvSpPr txBox="1"/>
          <p:nvPr/>
        </p:nvSpPr>
        <p:spPr>
          <a:xfrm rot="10800000">
            <a:off x="575073" y="5583861"/>
            <a:ext cx="430887" cy="69666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counts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文本框 74">
            <a:extLst>
              <a:ext uri="{FF2B5EF4-FFF2-40B4-BE49-F238E27FC236}">
                <a16:creationId xmlns:a16="http://schemas.microsoft.com/office/drawing/2014/main" id="{AC990ECE-D077-4FDF-9B57-542AAF3BDBB5}"/>
              </a:ext>
            </a:extLst>
          </p:cNvPr>
          <p:cNvSpPr txBox="1"/>
          <p:nvPr/>
        </p:nvSpPr>
        <p:spPr>
          <a:xfrm rot="10800000">
            <a:off x="2923599" y="5583861"/>
            <a:ext cx="430887" cy="69666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counts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文本框 75">
            <a:extLst>
              <a:ext uri="{FF2B5EF4-FFF2-40B4-BE49-F238E27FC236}">
                <a16:creationId xmlns:a16="http://schemas.microsoft.com/office/drawing/2014/main" id="{EEFEC102-F95B-4D08-A080-AD19AF87D143}"/>
              </a:ext>
            </a:extLst>
          </p:cNvPr>
          <p:cNvSpPr txBox="1"/>
          <p:nvPr/>
        </p:nvSpPr>
        <p:spPr>
          <a:xfrm rot="10800000">
            <a:off x="5413710" y="5583862"/>
            <a:ext cx="430887" cy="69666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counts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文本框 76">
            <a:extLst>
              <a:ext uri="{FF2B5EF4-FFF2-40B4-BE49-F238E27FC236}">
                <a16:creationId xmlns:a16="http://schemas.microsoft.com/office/drawing/2014/main" id="{95217F16-6D45-408C-BB94-40E7094CEE44}"/>
              </a:ext>
            </a:extLst>
          </p:cNvPr>
          <p:cNvSpPr txBox="1"/>
          <p:nvPr/>
        </p:nvSpPr>
        <p:spPr>
          <a:xfrm rot="10800000">
            <a:off x="7786993" y="5583861"/>
            <a:ext cx="430887" cy="69666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counts</a:t>
            </a:r>
            <a:endParaRPr lang="zh-CN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1786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458</TotalTime>
  <Words>213</Words>
  <Application>Microsoft Office PowerPoint</Application>
  <PresentationFormat>自定义</PresentationFormat>
  <Paragraphs>53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等线</vt:lpstr>
      <vt:lpstr>宋体</vt:lpstr>
      <vt:lpstr>Arial</vt:lpstr>
      <vt:lpstr>Calibri</vt:lpstr>
      <vt:lpstr>Calibri Light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1011747492@qq.com</dc:creator>
  <cp:lastModifiedBy>1011747492@qq.com</cp:lastModifiedBy>
  <cp:revision>10</cp:revision>
  <dcterms:created xsi:type="dcterms:W3CDTF">2021-09-27T10:15:49Z</dcterms:created>
  <dcterms:modified xsi:type="dcterms:W3CDTF">2022-01-27T12:37:31Z</dcterms:modified>
</cp:coreProperties>
</file>