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"/>
  </p:notesMasterIdLst>
  <p:sldIdLst>
    <p:sldId id="256" r:id="rId2"/>
  </p:sldIdLst>
  <p:sldSz cx="1079976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9" userDrawn="1">
          <p15:clr>
            <a:srgbClr val="A4A3A4"/>
          </p15:clr>
        </p15:guide>
        <p15:guide id="2" pos="43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5" d="100"/>
          <a:sy n="45" d="100"/>
        </p:scale>
        <p:origin x="1596" y="44"/>
      </p:cViewPr>
      <p:guideLst>
        <p:guide orient="horz" pos="929"/>
        <p:guide pos="43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81F1D-DB07-46D0-AC63-392E56C173BC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577975" y="1143000"/>
            <a:ext cx="3702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6E76D-4ED2-438F-9D42-2F2C1DB4B5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74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1pPr>
    <a:lvl2pPr marL="426306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2pPr>
    <a:lvl3pPr marL="852614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3pPr>
    <a:lvl4pPr marL="1278920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4pPr>
    <a:lvl5pPr marL="1705227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5pPr>
    <a:lvl6pPr marL="2131535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6pPr>
    <a:lvl7pPr marL="2557841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7pPr>
    <a:lvl8pPr marL="2984149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8pPr>
    <a:lvl9pPr marL="3410455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472842"/>
            <a:ext cx="9179799" cy="3133172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4726842"/>
            <a:ext cx="8099822" cy="2172804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38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99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479142"/>
            <a:ext cx="2328699" cy="762669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479142"/>
            <a:ext cx="6851100" cy="762669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50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18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243638"/>
            <a:ext cx="9314796" cy="3743557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6022610"/>
            <a:ext cx="9314796" cy="1968648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05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395710"/>
            <a:ext cx="4589899" cy="57101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395710"/>
            <a:ext cx="4589899" cy="57101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2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144"/>
            <a:ext cx="9314796" cy="173949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206137"/>
            <a:ext cx="4568805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287331"/>
            <a:ext cx="4568805" cy="48351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206137"/>
            <a:ext cx="4591306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287331"/>
            <a:ext cx="4591306" cy="48351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64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282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8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295769"/>
            <a:ext cx="5467380" cy="639550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438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295769"/>
            <a:ext cx="5467380" cy="639550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72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479144"/>
            <a:ext cx="9314796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395710"/>
            <a:ext cx="9314796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2C8A6-0FA1-4DD5-948A-C066210E2616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8341240"/>
            <a:ext cx="364492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1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"/><Relationship Id="rId7" Type="http://schemas.openxmlformats.org/officeDocument/2006/relationships/image" Target="../media/image6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>
            <a:extLst>
              <a:ext uri="{FF2B5EF4-FFF2-40B4-BE49-F238E27FC236}">
                <a16:creationId xmlns:a16="http://schemas.microsoft.com/office/drawing/2014/main" id="{F4E4CD82-3951-4AEC-AA01-27A239ED9A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651" y="654267"/>
            <a:ext cx="2014429" cy="195434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BD5D88BF-9660-4662-8416-10F3CD7802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7" t="12982" r="29554" b="55841"/>
          <a:stretch/>
        </p:blipFill>
        <p:spPr>
          <a:xfrm>
            <a:off x="8556601" y="917298"/>
            <a:ext cx="297367" cy="898992"/>
          </a:xfrm>
          <a:prstGeom prst="rect">
            <a:avLst/>
          </a:prstGeom>
        </p:spPr>
      </p:pic>
      <p:sp>
        <p:nvSpPr>
          <p:cNvPr id="140" name="文本框 139">
            <a:extLst>
              <a:ext uri="{FF2B5EF4-FFF2-40B4-BE49-F238E27FC236}">
                <a16:creationId xmlns:a16="http://schemas.microsoft.com/office/drawing/2014/main" id="{08BDDF77-7C73-4A46-9968-7F14A173EE2F}"/>
              </a:ext>
            </a:extLst>
          </p:cNvPr>
          <p:cNvSpPr txBox="1"/>
          <p:nvPr/>
        </p:nvSpPr>
        <p:spPr>
          <a:xfrm>
            <a:off x="242889" y="5760822"/>
            <a:ext cx="1037658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Fig.7</a:t>
            </a:r>
            <a:r>
              <a:rPr lang="en-US" altLang="zh-CN" sz="1600" b="1" dirty="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b="1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r>
              <a:rPr lang="en-US" altLang="zh-CN" sz="1600" b="1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ilteritinib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pretreatment promotes FLT3scFv/NKG2D CAR-T cell-target cell conjunction formation (A~B)</a:t>
            </a:r>
            <a:r>
              <a:rPr lang="en-US" altLang="zh-CN" sz="1600" b="1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MOLM-13 cells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(A)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and MV4-11 cells 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(B)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pretreated with or without IC25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r>
              <a:rPr lang="en-US" altLang="zh-CN" sz="1600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ilteritinib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for 24h were co-cultured 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with CAR-T cells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stained with CFSE for 1 h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and then </a:t>
            </a:r>
            <a:r>
              <a:rPr lang="en-GB" altLang="zh-CN" sz="1800" kern="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immediately fixed </a:t>
            </a:r>
            <a:r>
              <a:rPr lang="en-US" altLang="zh-CN" sz="1800" kern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and </a:t>
            </a:r>
            <a:r>
              <a:rPr lang="en-US" altLang="zh-CN" sz="1600" spc="75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labelled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target cells with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pcy5.5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anti-human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between CAR-T cells and target cells were determined by CD33+CFSE+population among </a:t>
            </a:r>
            <a:r>
              <a:rPr lang="en-US" altLang="zh-CN" sz="1600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tumour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cells  using flow cytometry. Representative dot plots 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(A-1,B-1)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and quantification 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(A-2,B-2)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 conjunction are </a:t>
            </a:r>
            <a:r>
              <a:rPr lang="en-US" altLang="zh-CN" sz="1600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shown.Data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represent at least three independent experiments. </a:t>
            </a:r>
            <a:r>
              <a:rPr lang="en-US" altLang="zh-CN" sz="1600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G,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r>
              <a:rPr lang="en-US" altLang="zh-CN" sz="1600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ilteritinib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600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UTD,untransfected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T cells.* p&lt;0.05, .* </a:t>
            </a:r>
            <a:r>
              <a:rPr lang="zh-CN" altLang="en-US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*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p&lt;0.01, .*</a:t>
            </a:r>
            <a:r>
              <a:rPr lang="zh-CN" altLang="en-US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*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* p&lt;0.001, .**** p&lt;0.0001</a:t>
            </a:r>
            <a:endParaRPr lang="zh-CN" altLang="zh-CN" sz="1600" dirty="0"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zh-CN" altLang="zh-CN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1" name="文本框 140">
            <a:extLst>
              <a:ext uri="{FF2B5EF4-FFF2-40B4-BE49-F238E27FC236}">
                <a16:creationId xmlns:a16="http://schemas.microsoft.com/office/drawing/2014/main" id="{FE0413A2-729F-48F3-8A73-64A2A5D0653E}"/>
              </a:ext>
            </a:extLst>
          </p:cNvPr>
          <p:cNvSpPr txBox="1"/>
          <p:nvPr/>
        </p:nvSpPr>
        <p:spPr>
          <a:xfrm>
            <a:off x="19127" y="18234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A-1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8C908C7-7931-47E7-8691-9B765C386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14" y="946948"/>
            <a:ext cx="1440000" cy="1440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31E3F0F-91EB-404B-AAE7-9C833CB72F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250" y="946947"/>
            <a:ext cx="1440000" cy="144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D6743AF-7297-4D8A-BE67-E331624519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0211" y="946947"/>
            <a:ext cx="1440000" cy="1440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CF0C9FF-6487-4094-9566-1FE38324DEDE}"/>
              </a:ext>
            </a:extLst>
          </p:cNvPr>
          <p:cNvSpPr txBox="1"/>
          <p:nvPr/>
        </p:nvSpPr>
        <p:spPr>
          <a:xfrm>
            <a:off x="614350" y="2388966"/>
            <a:ext cx="15039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 pcy5.5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A990030-0293-4914-B5DA-F218491FA8C5}"/>
              </a:ext>
            </a:extLst>
          </p:cNvPr>
          <p:cNvSpPr txBox="1"/>
          <p:nvPr/>
        </p:nvSpPr>
        <p:spPr>
          <a:xfrm>
            <a:off x="2609424" y="2388966"/>
            <a:ext cx="15039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 pcy5.5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2C07316-638B-4D38-8761-23A0382E14B3}"/>
              </a:ext>
            </a:extLst>
          </p:cNvPr>
          <p:cNvSpPr txBox="1"/>
          <p:nvPr/>
        </p:nvSpPr>
        <p:spPr>
          <a:xfrm>
            <a:off x="4675936" y="2388966"/>
            <a:ext cx="15039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 pcy5.5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E93B573-FB01-4320-8AB4-182769F5D2DD}"/>
              </a:ext>
            </a:extLst>
          </p:cNvPr>
          <p:cNvSpPr txBox="1"/>
          <p:nvPr/>
        </p:nvSpPr>
        <p:spPr>
          <a:xfrm rot="10800000">
            <a:off x="57738" y="1340495"/>
            <a:ext cx="430887" cy="6373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91B03B1-FEFC-4D45-8848-7779F8EE6BA6}"/>
              </a:ext>
            </a:extLst>
          </p:cNvPr>
          <p:cNvSpPr txBox="1"/>
          <p:nvPr/>
        </p:nvSpPr>
        <p:spPr>
          <a:xfrm rot="10800000">
            <a:off x="1988659" y="1242514"/>
            <a:ext cx="430887" cy="6373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139CB58-2B68-41D0-852A-A4A5BF98E8C4}"/>
              </a:ext>
            </a:extLst>
          </p:cNvPr>
          <p:cNvSpPr txBox="1"/>
          <p:nvPr/>
        </p:nvSpPr>
        <p:spPr>
          <a:xfrm rot="10800000">
            <a:off x="4101071" y="1242514"/>
            <a:ext cx="430887" cy="6373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6B59340-3AE0-4609-B60B-27906BA20A8F}"/>
              </a:ext>
            </a:extLst>
          </p:cNvPr>
          <p:cNvSpPr txBox="1"/>
          <p:nvPr/>
        </p:nvSpPr>
        <p:spPr>
          <a:xfrm>
            <a:off x="436991" y="643789"/>
            <a:ext cx="1938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UTD+MOLM-13</a:t>
            </a:r>
            <a:r>
              <a:rPr lang="en-US" altLang="zh-CN" sz="1600" dirty="0"/>
              <a:t> </a:t>
            </a:r>
            <a:endParaRPr lang="zh-CN" altLang="en-US" sz="16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77C9EB7-5031-40A8-98F0-FFCF050C61B0}"/>
              </a:ext>
            </a:extLst>
          </p:cNvPr>
          <p:cNvSpPr txBox="1"/>
          <p:nvPr/>
        </p:nvSpPr>
        <p:spPr>
          <a:xfrm>
            <a:off x="2417677" y="610290"/>
            <a:ext cx="2047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CAR-T+MOLM-13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EEB33B0A-54AD-4933-B345-3650425B2EE4}"/>
              </a:ext>
            </a:extLst>
          </p:cNvPr>
          <p:cNvSpPr txBox="1"/>
          <p:nvPr/>
        </p:nvSpPr>
        <p:spPr>
          <a:xfrm>
            <a:off x="4278827" y="606209"/>
            <a:ext cx="2436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CAR-T+MOLM-13+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B63A6CF0-C8DD-4DC3-8D01-B57E8574FF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02"/>
          <a:stretch/>
        </p:blipFill>
        <p:spPr>
          <a:xfrm>
            <a:off x="6733327" y="3261808"/>
            <a:ext cx="2199535" cy="1903379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2726CE32-5425-4E19-AB13-A8790156DA0F}"/>
              </a:ext>
            </a:extLst>
          </p:cNvPr>
          <p:cNvSpPr txBox="1"/>
          <p:nvPr/>
        </p:nvSpPr>
        <p:spPr>
          <a:xfrm>
            <a:off x="8775694" y="840344"/>
            <a:ext cx="1638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UTD+MOLM-13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D0C7A65-C643-40CC-9458-D403B26CE696}"/>
              </a:ext>
            </a:extLst>
          </p:cNvPr>
          <p:cNvSpPr txBox="1"/>
          <p:nvPr/>
        </p:nvSpPr>
        <p:spPr>
          <a:xfrm>
            <a:off x="8775694" y="1176331"/>
            <a:ext cx="1843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CAR-T+MOLM-13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595F2163-87AB-43E1-BB26-D16AFADA87C1}"/>
              </a:ext>
            </a:extLst>
          </p:cNvPr>
          <p:cNvSpPr txBox="1"/>
          <p:nvPr/>
        </p:nvSpPr>
        <p:spPr>
          <a:xfrm>
            <a:off x="8775694" y="1503092"/>
            <a:ext cx="2124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CAR-T+MOLM-13+G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6972F095-CEC2-4549-A43C-2C675616A9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06" t="10476" r="28239" b="56231"/>
          <a:stretch/>
        </p:blipFill>
        <p:spPr>
          <a:xfrm>
            <a:off x="8606517" y="3326315"/>
            <a:ext cx="433678" cy="959958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DD428BCD-643A-40F6-ACF3-1AF120BCB951}"/>
              </a:ext>
            </a:extLst>
          </p:cNvPr>
          <p:cNvSpPr txBox="1"/>
          <p:nvPr/>
        </p:nvSpPr>
        <p:spPr>
          <a:xfrm>
            <a:off x="8928094" y="3321623"/>
            <a:ext cx="1427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UTD+MV4-11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A20FA07-1C91-433B-8F01-09F4EAFA3A4C}"/>
              </a:ext>
            </a:extLst>
          </p:cNvPr>
          <p:cNvSpPr txBox="1"/>
          <p:nvPr/>
        </p:nvSpPr>
        <p:spPr>
          <a:xfrm>
            <a:off x="8928094" y="3657610"/>
            <a:ext cx="1632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CAR-T+MV4-11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0BAF0849-9FB5-4614-8FAA-232160BDB61A}"/>
              </a:ext>
            </a:extLst>
          </p:cNvPr>
          <p:cNvSpPr txBox="1"/>
          <p:nvPr/>
        </p:nvSpPr>
        <p:spPr>
          <a:xfrm>
            <a:off x="8920395" y="3955427"/>
            <a:ext cx="1913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CAR-T+MV4-11+G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2110E7D-59F2-47C7-A230-AC2196AB29F7}"/>
              </a:ext>
            </a:extLst>
          </p:cNvPr>
          <p:cNvSpPr txBox="1"/>
          <p:nvPr/>
        </p:nvSpPr>
        <p:spPr>
          <a:xfrm>
            <a:off x="6530492" y="81510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374BA241-3CBE-4224-A75A-F0880E73C8F7}"/>
              </a:ext>
            </a:extLst>
          </p:cNvPr>
          <p:cNvSpPr txBox="1"/>
          <p:nvPr/>
        </p:nvSpPr>
        <p:spPr>
          <a:xfrm>
            <a:off x="6530492" y="133832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1D342DCD-CF3F-465E-91F5-E5B50B1C89D2}"/>
              </a:ext>
            </a:extLst>
          </p:cNvPr>
          <p:cNvSpPr txBox="1"/>
          <p:nvPr/>
        </p:nvSpPr>
        <p:spPr>
          <a:xfrm>
            <a:off x="6629878" y="18162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332BC4FC-9B84-4AA9-8368-D3AD9912B9C5}"/>
              </a:ext>
            </a:extLst>
          </p:cNvPr>
          <p:cNvSpPr txBox="1"/>
          <p:nvPr/>
        </p:nvSpPr>
        <p:spPr>
          <a:xfrm>
            <a:off x="6629878" y="22683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A9090DD-B559-4398-8220-82A3FF265E2F}"/>
              </a:ext>
            </a:extLst>
          </p:cNvPr>
          <p:cNvSpPr txBox="1"/>
          <p:nvPr/>
        </p:nvSpPr>
        <p:spPr>
          <a:xfrm>
            <a:off x="6524616" y="332550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86996978-2AD9-460B-8D20-51D79D1DC537}"/>
              </a:ext>
            </a:extLst>
          </p:cNvPr>
          <p:cNvSpPr txBox="1"/>
          <p:nvPr/>
        </p:nvSpPr>
        <p:spPr>
          <a:xfrm>
            <a:off x="6524616" y="384872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18BBE247-712C-4BA0-8882-7D8F6EF24888}"/>
              </a:ext>
            </a:extLst>
          </p:cNvPr>
          <p:cNvSpPr txBox="1"/>
          <p:nvPr/>
        </p:nvSpPr>
        <p:spPr>
          <a:xfrm>
            <a:off x="6624002" y="432669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F06E6FB2-9A26-48C1-8374-258A6205ECF9}"/>
              </a:ext>
            </a:extLst>
          </p:cNvPr>
          <p:cNvSpPr txBox="1"/>
          <p:nvPr/>
        </p:nvSpPr>
        <p:spPr>
          <a:xfrm>
            <a:off x="6624002" y="477870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691233DD-D10E-40EB-A4A9-F550B5E8FF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154" y="3572274"/>
            <a:ext cx="1440000" cy="14400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A92C43CF-C5DD-4E89-A68A-6139B4B75B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8375" y="3635843"/>
            <a:ext cx="1440000" cy="1440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CDB4DFBB-5812-408A-A1AE-E436F64510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3674" y="3635843"/>
            <a:ext cx="1440000" cy="1440000"/>
          </a:xfrm>
          <a:prstGeom prst="rect">
            <a:avLst/>
          </a:prstGeom>
        </p:spPr>
      </p:pic>
      <p:sp>
        <p:nvSpPr>
          <p:cNvPr id="62" name="文本框 61">
            <a:extLst>
              <a:ext uri="{FF2B5EF4-FFF2-40B4-BE49-F238E27FC236}">
                <a16:creationId xmlns:a16="http://schemas.microsoft.com/office/drawing/2014/main" id="{9AEB6BCC-33E7-46FF-B178-EF5D12C9C5FE}"/>
              </a:ext>
            </a:extLst>
          </p:cNvPr>
          <p:cNvSpPr txBox="1"/>
          <p:nvPr/>
        </p:nvSpPr>
        <p:spPr>
          <a:xfrm>
            <a:off x="604683" y="5084726"/>
            <a:ext cx="15039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 pcy5.5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820A7747-E156-45C9-A8EF-32CFDA4DCDD7}"/>
              </a:ext>
            </a:extLst>
          </p:cNvPr>
          <p:cNvSpPr txBox="1"/>
          <p:nvPr/>
        </p:nvSpPr>
        <p:spPr>
          <a:xfrm>
            <a:off x="2599757" y="5084726"/>
            <a:ext cx="15039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 pcy5.5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2BCC76D5-70B7-4B73-8B01-BC7C877C7A44}"/>
              </a:ext>
            </a:extLst>
          </p:cNvPr>
          <p:cNvSpPr txBox="1"/>
          <p:nvPr/>
        </p:nvSpPr>
        <p:spPr>
          <a:xfrm>
            <a:off x="4666269" y="5084726"/>
            <a:ext cx="15039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CD33 pcy5.5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472F7955-8378-42A5-B1DB-F620E0E84210}"/>
              </a:ext>
            </a:extLst>
          </p:cNvPr>
          <p:cNvSpPr txBox="1"/>
          <p:nvPr/>
        </p:nvSpPr>
        <p:spPr>
          <a:xfrm rot="10800000">
            <a:off x="48071" y="3979107"/>
            <a:ext cx="430887" cy="6373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ABDF6701-723C-4E8A-9A35-F6F3EBBE442B}"/>
              </a:ext>
            </a:extLst>
          </p:cNvPr>
          <p:cNvSpPr txBox="1"/>
          <p:nvPr/>
        </p:nvSpPr>
        <p:spPr>
          <a:xfrm rot="10800000">
            <a:off x="2121869" y="3881126"/>
            <a:ext cx="430887" cy="6373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D27B98B8-E347-4DC4-9806-D9E405CB2E6F}"/>
              </a:ext>
            </a:extLst>
          </p:cNvPr>
          <p:cNvSpPr txBox="1"/>
          <p:nvPr/>
        </p:nvSpPr>
        <p:spPr>
          <a:xfrm rot="10800000">
            <a:off x="4091404" y="3881126"/>
            <a:ext cx="430887" cy="6373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78AC41F3-E9D1-42FA-AC26-9B6CEB70409A}"/>
              </a:ext>
            </a:extLst>
          </p:cNvPr>
          <p:cNvSpPr txBox="1"/>
          <p:nvPr/>
        </p:nvSpPr>
        <p:spPr>
          <a:xfrm>
            <a:off x="555919" y="3282401"/>
            <a:ext cx="1938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UTD+MV4-11 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7B62ABD5-E125-433D-AD4E-1E6EECA43C3A}"/>
              </a:ext>
            </a:extLst>
          </p:cNvPr>
          <p:cNvSpPr txBox="1"/>
          <p:nvPr/>
        </p:nvSpPr>
        <p:spPr>
          <a:xfrm>
            <a:off x="2580669" y="3261542"/>
            <a:ext cx="2047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CAR-T+MV4-11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8A372411-472E-4124-8B97-4B68DE8A56BC}"/>
              </a:ext>
            </a:extLst>
          </p:cNvPr>
          <p:cNvSpPr txBox="1"/>
          <p:nvPr/>
        </p:nvSpPr>
        <p:spPr>
          <a:xfrm>
            <a:off x="4523533" y="3282696"/>
            <a:ext cx="2133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CAR-T+MV4-11+G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035E4587-0DB3-4BBC-8AD6-CB6FED3541E4}"/>
              </a:ext>
            </a:extLst>
          </p:cNvPr>
          <p:cNvSpPr txBox="1"/>
          <p:nvPr/>
        </p:nvSpPr>
        <p:spPr>
          <a:xfrm>
            <a:off x="14209" y="2857328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B-1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ACC4E328-B0AE-416E-BEA9-0BC94CCD65D7}"/>
              </a:ext>
            </a:extLst>
          </p:cNvPr>
          <p:cNvSpPr txBox="1"/>
          <p:nvPr/>
        </p:nvSpPr>
        <p:spPr>
          <a:xfrm>
            <a:off x="6321643" y="191138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A-2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61E4E687-2B47-4B82-8169-F4803CE3A5BC}"/>
              </a:ext>
            </a:extLst>
          </p:cNvPr>
          <p:cNvSpPr txBox="1"/>
          <p:nvPr/>
        </p:nvSpPr>
        <p:spPr>
          <a:xfrm>
            <a:off x="6289807" y="2866425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B-2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48D16961-19F7-472A-A141-5219BF8358B3}"/>
              </a:ext>
            </a:extLst>
          </p:cNvPr>
          <p:cNvSpPr txBox="1"/>
          <p:nvPr/>
        </p:nvSpPr>
        <p:spPr>
          <a:xfrm>
            <a:off x="542524" y="917299"/>
            <a:ext cx="2294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</a:t>
            </a:r>
            <a:endParaRPr lang="zh-CN" altLang="en-US" sz="1600" dirty="0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4CBE87B7-32BA-469A-8DBF-C08833CA4421}"/>
              </a:ext>
            </a:extLst>
          </p:cNvPr>
          <p:cNvSpPr txBox="1"/>
          <p:nvPr/>
        </p:nvSpPr>
        <p:spPr>
          <a:xfrm>
            <a:off x="2479926" y="885261"/>
            <a:ext cx="2294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</a:t>
            </a:r>
            <a:endParaRPr lang="zh-CN" altLang="en-US" sz="1600" dirty="0"/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3FDDA829-0DD5-4D38-83D5-6F296A099EA1}"/>
              </a:ext>
            </a:extLst>
          </p:cNvPr>
          <p:cNvSpPr txBox="1"/>
          <p:nvPr/>
        </p:nvSpPr>
        <p:spPr>
          <a:xfrm>
            <a:off x="4630810" y="909449"/>
            <a:ext cx="2294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</a:t>
            </a:r>
            <a:endParaRPr lang="zh-CN" altLang="en-US" sz="1600" dirty="0"/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B9FC0877-3DF5-47DF-9868-DD38405989BF}"/>
              </a:ext>
            </a:extLst>
          </p:cNvPr>
          <p:cNvSpPr txBox="1"/>
          <p:nvPr/>
        </p:nvSpPr>
        <p:spPr>
          <a:xfrm>
            <a:off x="4684447" y="3587628"/>
            <a:ext cx="2294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</a:t>
            </a:r>
            <a:endParaRPr lang="zh-CN" altLang="en-US" sz="1600" dirty="0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372E1EDA-5DB6-4D6B-A5B2-E8523DAD426C}"/>
              </a:ext>
            </a:extLst>
          </p:cNvPr>
          <p:cNvSpPr txBox="1"/>
          <p:nvPr/>
        </p:nvSpPr>
        <p:spPr>
          <a:xfrm>
            <a:off x="682472" y="3596543"/>
            <a:ext cx="2294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</a:t>
            </a:r>
            <a:endParaRPr lang="zh-CN" altLang="en-US" sz="1600" dirty="0"/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C04FA39D-C40E-4C66-8014-76D1F9EFAD8C}"/>
              </a:ext>
            </a:extLst>
          </p:cNvPr>
          <p:cNvSpPr txBox="1"/>
          <p:nvPr/>
        </p:nvSpPr>
        <p:spPr>
          <a:xfrm>
            <a:off x="2653205" y="3595315"/>
            <a:ext cx="2294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Conjunction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formation </a:t>
            </a:r>
            <a:endParaRPr lang="zh-CN" altLang="en-US" sz="1600" dirty="0"/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72F4C6BF-CEFE-4082-979A-FFF6104E2B7B}"/>
              </a:ext>
            </a:extLst>
          </p:cNvPr>
          <p:cNvSpPr txBox="1"/>
          <p:nvPr/>
        </p:nvSpPr>
        <p:spPr>
          <a:xfrm rot="16200000">
            <a:off x="5580981" y="1414829"/>
            <a:ext cx="17354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%Conjunction</a:t>
            </a:r>
            <a:endParaRPr lang="zh-CN" altLang="en-US" sz="1600" dirty="0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F253689D-39C5-455D-BF92-C4A803EF823F}"/>
              </a:ext>
            </a:extLst>
          </p:cNvPr>
          <p:cNvSpPr txBox="1"/>
          <p:nvPr/>
        </p:nvSpPr>
        <p:spPr>
          <a:xfrm rot="16200000">
            <a:off x="5590299" y="4051688"/>
            <a:ext cx="17354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%Conjunction</a:t>
            </a:r>
            <a:endParaRPr lang="zh-CN" altLang="en-US" sz="1600" dirty="0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D330BE54-71C2-40C7-93B7-981399F4D2C0}"/>
              </a:ext>
            </a:extLst>
          </p:cNvPr>
          <p:cNvCxnSpPr/>
          <p:nvPr/>
        </p:nvCxnSpPr>
        <p:spPr>
          <a:xfrm>
            <a:off x="7229475" y="1153656"/>
            <a:ext cx="4857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id="{464EFC57-80CF-4495-81B4-06ACE7BDE2D2}"/>
              </a:ext>
            </a:extLst>
          </p:cNvPr>
          <p:cNvCxnSpPr/>
          <p:nvPr/>
        </p:nvCxnSpPr>
        <p:spPr>
          <a:xfrm>
            <a:off x="7739069" y="877428"/>
            <a:ext cx="4857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FE721F29-FF70-40DC-BE64-A8E0C0B8341C}"/>
              </a:ext>
            </a:extLst>
          </p:cNvPr>
          <p:cNvSpPr txBox="1"/>
          <p:nvPr/>
        </p:nvSpPr>
        <p:spPr>
          <a:xfrm>
            <a:off x="7200899" y="930091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7C0B9CD7-4CB6-4D28-884A-F3AE0EB648EA}"/>
              </a:ext>
            </a:extLst>
          </p:cNvPr>
          <p:cNvSpPr txBox="1"/>
          <p:nvPr/>
        </p:nvSpPr>
        <p:spPr>
          <a:xfrm>
            <a:off x="7858056" y="622122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A30EE69C-6A00-46F7-A363-7B2C4BE4FD77}"/>
              </a:ext>
            </a:extLst>
          </p:cNvPr>
          <p:cNvCxnSpPr/>
          <p:nvPr/>
        </p:nvCxnSpPr>
        <p:spPr>
          <a:xfrm>
            <a:off x="7311608" y="3691587"/>
            <a:ext cx="4857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D283196E-B799-4604-88D3-460C39F45ADA}"/>
              </a:ext>
            </a:extLst>
          </p:cNvPr>
          <p:cNvCxnSpPr/>
          <p:nvPr/>
        </p:nvCxnSpPr>
        <p:spPr>
          <a:xfrm>
            <a:off x="7878354" y="3415359"/>
            <a:ext cx="4857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文本框 93">
            <a:extLst>
              <a:ext uri="{FF2B5EF4-FFF2-40B4-BE49-F238E27FC236}">
                <a16:creationId xmlns:a16="http://schemas.microsoft.com/office/drawing/2014/main" id="{D93C9B7E-C2F8-4321-89B4-404078A0FBD3}"/>
              </a:ext>
            </a:extLst>
          </p:cNvPr>
          <p:cNvSpPr txBox="1"/>
          <p:nvPr/>
        </p:nvSpPr>
        <p:spPr>
          <a:xfrm>
            <a:off x="7283032" y="3468022"/>
            <a:ext cx="505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F0847F38-9A49-441B-AD7C-6B3C4402D790}"/>
              </a:ext>
            </a:extLst>
          </p:cNvPr>
          <p:cNvSpPr txBox="1"/>
          <p:nvPr/>
        </p:nvSpPr>
        <p:spPr>
          <a:xfrm>
            <a:off x="7926318" y="315274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178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</TotalTime>
  <Words>251</Words>
  <Application>Microsoft Office PowerPoint</Application>
  <PresentationFormat>自定义</PresentationFormat>
  <Paragraphs>58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宋体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1011747492@qq.com</dc:creator>
  <cp:lastModifiedBy>1011747492@qq.com</cp:lastModifiedBy>
  <cp:revision>9</cp:revision>
  <dcterms:created xsi:type="dcterms:W3CDTF">2021-09-27T10:15:49Z</dcterms:created>
  <dcterms:modified xsi:type="dcterms:W3CDTF">2022-01-24T12:42:43Z</dcterms:modified>
</cp:coreProperties>
</file>