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0"/>
    <p:restoredTop sz="94595"/>
  </p:normalViewPr>
  <p:slideViewPr>
    <p:cSldViewPr snapToGrid="0" snapToObjects="1">
      <p:cViewPr varScale="1">
        <p:scale>
          <a:sx n="102" d="100"/>
          <a:sy n="102" d="100"/>
        </p:scale>
        <p:origin x="4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F358-093F-D34B-B8A7-99EB3A470220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F2073-C973-D046-A68A-EEFCB5BF19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189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561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223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343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751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51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7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667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895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729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29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D2418-B72C-C242-B6CB-EEEF8C8DA7EE}" type="datetimeFigureOut">
              <a:rPr lang="de-DE" smtClean="0"/>
              <a:t>06.01.21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F96D3-40DC-F247-82D9-4BA1A589E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251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88465" y="63563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latin typeface="Arial" charset="0"/>
                <a:ea typeface="Arial" charset="0"/>
                <a:cs typeface="Arial" charset="0"/>
              </a:rPr>
              <a:t>Suppl</a:t>
            </a:r>
            <a:r>
              <a:rPr lang="de-DE" b="1" dirty="0">
                <a:latin typeface="Arial" charset="0"/>
                <a:ea typeface="Arial" charset="0"/>
                <a:cs typeface="Arial" charset="0"/>
              </a:rPr>
              <a:t>. Fig. 1</a:t>
            </a:r>
          </a:p>
        </p:txBody>
      </p:sp>
      <p:grpSp>
        <p:nvGrpSpPr>
          <p:cNvPr id="2" name="Gruppierung 1"/>
          <p:cNvGrpSpPr/>
          <p:nvPr/>
        </p:nvGrpSpPr>
        <p:grpSpPr>
          <a:xfrm>
            <a:off x="1466255" y="106378"/>
            <a:ext cx="9625321" cy="6751622"/>
            <a:chOff x="1466255" y="106378"/>
            <a:chExt cx="9625321" cy="6751622"/>
          </a:xfrm>
        </p:grpSpPr>
        <p:pic>
          <p:nvPicPr>
            <p:cNvPr id="14" name="Bild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6255" y="3996186"/>
              <a:ext cx="4581784" cy="2861814"/>
            </a:xfrm>
            <a:prstGeom prst="rect">
              <a:avLst/>
            </a:prstGeom>
          </p:spPr>
        </p:pic>
        <p:grpSp>
          <p:nvGrpSpPr>
            <p:cNvPr id="3" name="Gruppierung 2"/>
            <p:cNvGrpSpPr/>
            <p:nvPr/>
          </p:nvGrpSpPr>
          <p:grpSpPr>
            <a:xfrm>
              <a:off x="1859486" y="106378"/>
              <a:ext cx="9232090" cy="6685726"/>
              <a:chOff x="1859486" y="106378"/>
              <a:chExt cx="9232090" cy="6685726"/>
            </a:xfrm>
          </p:grpSpPr>
          <p:sp>
            <p:nvSpPr>
              <p:cNvPr id="11" name="Textfeld 10"/>
              <p:cNvSpPr txBox="1"/>
              <p:nvPr/>
            </p:nvSpPr>
            <p:spPr>
              <a:xfrm>
                <a:off x="1874217" y="106381"/>
                <a:ext cx="282147" cy="283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>
                    <a:latin typeface="Arial" charset="0"/>
                    <a:ea typeface="Arial" charset="0"/>
                    <a:cs typeface="Arial" charset="0"/>
                  </a:rPr>
                  <a:t>A</a:t>
                </a:r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6502694" y="106378"/>
                <a:ext cx="282147" cy="2837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>
                    <a:latin typeface="Arial" charset="0"/>
                    <a:ea typeface="Arial" charset="0"/>
                    <a:cs typeface="Arial" charset="0"/>
                  </a:rPr>
                  <a:t>B</a:t>
                </a:r>
                <a:endParaRPr lang="de-DE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pic>
            <p:nvPicPr>
              <p:cNvPr id="12" name="Bild 1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01473" y="602962"/>
                <a:ext cx="4201480" cy="2897376"/>
              </a:xfrm>
              <a:prstGeom prst="rect">
                <a:avLst/>
              </a:prstGeom>
            </p:spPr>
          </p:pic>
          <p:pic>
            <p:nvPicPr>
              <p:cNvPr id="7" name="Bild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75331" y="602962"/>
                <a:ext cx="4242271" cy="2858355"/>
              </a:xfrm>
              <a:prstGeom prst="rect">
                <a:avLst/>
              </a:prstGeom>
            </p:spPr>
          </p:pic>
          <p:sp>
            <p:nvSpPr>
              <p:cNvPr id="9" name="Textfeld 8"/>
              <p:cNvSpPr txBox="1"/>
              <p:nvPr/>
            </p:nvSpPr>
            <p:spPr>
              <a:xfrm>
                <a:off x="1859486" y="3702886"/>
                <a:ext cx="296878" cy="273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>
                    <a:latin typeface="Arial" charset="0"/>
                    <a:ea typeface="Arial" charset="0"/>
                    <a:cs typeface="Arial" charset="0"/>
                  </a:rPr>
                  <a:t>C</a:t>
                </a: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6487963" y="3702886"/>
                <a:ext cx="296878" cy="2737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b="1" dirty="0">
                    <a:latin typeface="Arial" charset="0"/>
                    <a:ea typeface="Arial" charset="0"/>
                    <a:cs typeface="Arial" charset="0"/>
                  </a:rPr>
                  <a:t>D</a:t>
                </a:r>
              </a:p>
            </p:txBody>
          </p:sp>
          <p:pic>
            <p:nvPicPr>
              <p:cNvPr id="15" name="Bild 1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84903" y="3996186"/>
                <a:ext cx="4506673" cy="279591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57688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Macintosh PowerPoint</Application>
  <PresentationFormat>Breitbild</PresentationFormat>
  <Paragraphs>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</dc:creator>
  <cp:lastModifiedBy>Sonja Ludwig</cp:lastModifiedBy>
  <cp:revision>190</cp:revision>
  <dcterms:created xsi:type="dcterms:W3CDTF">2017-09-10T16:35:46Z</dcterms:created>
  <dcterms:modified xsi:type="dcterms:W3CDTF">2021-01-06T11:27:32Z</dcterms:modified>
</cp:coreProperties>
</file>