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73" r:id="rId2"/>
    <p:sldId id="271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616"/>
    <a:srgbClr val="FFF1C5"/>
    <a:srgbClr val="FFE38D"/>
    <a:srgbClr val="FFF1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5B75E16-7389-4E5A-B4EA-D8530DCD32AD}" v="32" dt="2020-12-30T20:28:05.713"/>
    <p1510:client id="{FFB4A132-A240-48F5-AB20-B865FB05BD6C}" v="5" dt="2020-12-30T19:19:07.16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84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uja Sarode" userId="8468ded5e36408ad" providerId="LiveId" clId="{D5B75E16-7389-4E5A-B4EA-D8530DCD32AD}"/>
    <pc:docChg chg="undo custSel modSld">
      <pc:chgData name="Anuja Sarode" userId="8468ded5e36408ad" providerId="LiveId" clId="{D5B75E16-7389-4E5A-B4EA-D8530DCD32AD}" dt="2020-12-30T20:51:49.381" v="865" actId="1037"/>
      <pc:docMkLst>
        <pc:docMk/>
      </pc:docMkLst>
      <pc:sldChg chg="addSp delSp modSp mod">
        <pc:chgData name="Anuja Sarode" userId="8468ded5e36408ad" providerId="LiveId" clId="{D5B75E16-7389-4E5A-B4EA-D8530DCD32AD}" dt="2020-12-30T20:51:49.381" v="865" actId="1037"/>
        <pc:sldMkLst>
          <pc:docMk/>
          <pc:sldMk cId="3830162277" sldId="271"/>
        </pc:sldMkLst>
        <pc:spChg chg="add mod">
          <ac:chgData name="Anuja Sarode" userId="8468ded5e36408ad" providerId="LiveId" clId="{D5B75E16-7389-4E5A-B4EA-D8530DCD32AD}" dt="2020-12-30T20:44:36.510" v="845" actId="12789"/>
          <ac:spMkLst>
            <pc:docMk/>
            <pc:sldMk cId="3830162277" sldId="271"/>
            <ac:spMk id="6" creationId="{A6F54AAA-8B4A-4E96-B008-7B4537A92616}"/>
          </ac:spMkLst>
        </pc:spChg>
        <pc:spChg chg="add mod">
          <ac:chgData name="Anuja Sarode" userId="8468ded5e36408ad" providerId="LiveId" clId="{D5B75E16-7389-4E5A-B4EA-D8530DCD32AD}" dt="2020-12-30T20:44:36.510" v="845" actId="12789"/>
          <ac:spMkLst>
            <pc:docMk/>
            <pc:sldMk cId="3830162277" sldId="271"/>
            <ac:spMk id="7" creationId="{701B8BC1-D866-4C8E-94AA-C316DB6EDD74}"/>
          </ac:spMkLst>
        </pc:spChg>
        <pc:spChg chg="mod">
          <ac:chgData name="Anuja Sarode" userId="8468ded5e36408ad" providerId="LiveId" clId="{D5B75E16-7389-4E5A-B4EA-D8530DCD32AD}" dt="2020-12-30T20:51:41.513" v="859" actId="1038"/>
          <ac:spMkLst>
            <pc:docMk/>
            <pc:sldMk cId="3830162277" sldId="271"/>
            <ac:spMk id="13" creationId="{A3D04E38-A660-4A86-8A6D-28E0D8C816C2}"/>
          </ac:spMkLst>
        </pc:spChg>
        <pc:spChg chg="mod">
          <ac:chgData name="Anuja Sarode" userId="8468ded5e36408ad" providerId="LiveId" clId="{D5B75E16-7389-4E5A-B4EA-D8530DCD32AD}" dt="2020-12-30T20:51:08.581" v="852" actId="1037"/>
          <ac:spMkLst>
            <pc:docMk/>
            <pc:sldMk cId="3830162277" sldId="271"/>
            <ac:spMk id="16" creationId="{4A8A575E-46C5-4E9E-B10C-EB2848C0255D}"/>
          </ac:spMkLst>
        </pc:spChg>
        <pc:spChg chg="mod">
          <ac:chgData name="Anuja Sarode" userId="8468ded5e36408ad" providerId="LiveId" clId="{D5B75E16-7389-4E5A-B4EA-D8530DCD32AD}" dt="2020-12-30T20:51:49.381" v="865" actId="1037"/>
          <ac:spMkLst>
            <pc:docMk/>
            <pc:sldMk cId="3830162277" sldId="271"/>
            <ac:spMk id="18" creationId="{2CEA18A3-7609-493C-B8F3-820F0BC24320}"/>
          </ac:spMkLst>
        </pc:spChg>
        <pc:spChg chg="del mod">
          <ac:chgData name="Anuja Sarode" userId="8468ded5e36408ad" providerId="LiveId" clId="{D5B75E16-7389-4E5A-B4EA-D8530DCD32AD}" dt="2020-12-30T19:25:40.470" v="2" actId="21"/>
          <ac:spMkLst>
            <pc:docMk/>
            <pc:sldMk cId="3830162277" sldId="271"/>
            <ac:spMk id="26" creationId="{D477C9D2-AC8C-494F-97C6-3CB2A598789F}"/>
          </ac:spMkLst>
        </pc:spChg>
        <pc:spChg chg="del">
          <ac:chgData name="Anuja Sarode" userId="8468ded5e36408ad" providerId="LiveId" clId="{D5B75E16-7389-4E5A-B4EA-D8530DCD32AD}" dt="2020-12-30T19:25:46.010" v="3" actId="21"/>
          <ac:spMkLst>
            <pc:docMk/>
            <pc:sldMk cId="3830162277" sldId="271"/>
            <ac:spMk id="28" creationId="{304D2AB7-0FD0-48C9-B14D-9F490633EDD0}"/>
          </ac:spMkLst>
        </pc:spChg>
        <pc:spChg chg="add del">
          <ac:chgData name="Anuja Sarode" userId="8468ded5e36408ad" providerId="LiveId" clId="{D5B75E16-7389-4E5A-B4EA-D8530DCD32AD}" dt="2020-12-30T19:27:36.330" v="24" actId="22"/>
          <ac:spMkLst>
            <pc:docMk/>
            <pc:sldMk cId="3830162277" sldId="271"/>
            <ac:spMk id="32" creationId="{B37BCB8F-55DD-4214-9B03-85B7BE4A07A1}"/>
          </ac:spMkLst>
        </pc:spChg>
        <pc:spChg chg="mod">
          <ac:chgData name="Anuja Sarode" userId="8468ded5e36408ad" providerId="LiveId" clId="{D5B75E16-7389-4E5A-B4EA-D8530DCD32AD}" dt="2020-12-30T19:41:33.234" v="200" actId="571"/>
          <ac:spMkLst>
            <pc:docMk/>
            <pc:sldMk cId="3830162277" sldId="271"/>
            <ac:spMk id="34" creationId="{532D2A9E-3C24-41AA-BAB6-BFCD1C221A9B}"/>
          </ac:spMkLst>
        </pc:spChg>
        <pc:spChg chg="mod">
          <ac:chgData name="Anuja Sarode" userId="8468ded5e36408ad" providerId="LiveId" clId="{D5B75E16-7389-4E5A-B4EA-D8530DCD32AD}" dt="2020-12-30T19:41:33.234" v="200" actId="571"/>
          <ac:spMkLst>
            <pc:docMk/>
            <pc:sldMk cId="3830162277" sldId="271"/>
            <ac:spMk id="35" creationId="{5943D08D-A19F-4F20-BD6E-8B72399AAE9C}"/>
          </ac:spMkLst>
        </pc:spChg>
        <pc:spChg chg="mod">
          <ac:chgData name="Anuja Sarode" userId="8468ded5e36408ad" providerId="LiveId" clId="{D5B75E16-7389-4E5A-B4EA-D8530DCD32AD}" dt="2020-12-30T19:41:33.234" v="200" actId="571"/>
          <ac:spMkLst>
            <pc:docMk/>
            <pc:sldMk cId="3830162277" sldId="271"/>
            <ac:spMk id="36" creationId="{F84034F2-E2E7-4141-83DE-1DC66EFE2DB8}"/>
          </ac:spMkLst>
        </pc:spChg>
        <pc:spChg chg="add del">
          <ac:chgData name="Anuja Sarode" userId="8468ded5e36408ad" providerId="LiveId" clId="{D5B75E16-7389-4E5A-B4EA-D8530DCD32AD}" dt="2020-12-30T20:07:20.887" v="530" actId="22"/>
          <ac:spMkLst>
            <pc:docMk/>
            <pc:sldMk cId="3830162277" sldId="271"/>
            <ac:spMk id="40" creationId="{4534A8EB-852A-4AF5-BFDF-DD32C8E4F8B2}"/>
          </ac:spMkLst>
        </pc:spChg>
        <pc:grpChg chg="add mod">
          <ac:chgData name="Anuja Sarode" userId="8468ded5e36408ad" providerId="LiveId" clId="{D5B75E16-7389-4E5A-B4EA-D8530DCD32AD}" dt="2020-12-30T19:41:33.234" v="200" actId="571"/>
          <ac:grpSpMkLst>
            <pc:docMk/>
            <pc:sldMk cId="3830162277" sldId="271"/>
            <ac:grpSpMk id="33" creationId="{4D5A5626-B028-48A6-8D0C-4DB0FC0B60E5}"/>
          </ac:grpSpMkLst>
        </pc:grpChg>
        <pc:grpChg chg="mod">
          <ac:chgData name="Anuja Sarode" userId="8468ded5e36408ad" providerId="LiveId" clId="{D5B75E16-7389-4E5A-B4EA-D8530DCD32AD}" dt="2020-12-30T20:51:35.213" v="854" actId="1076"/>
          <ac:grpSpMkLst>
            <pc:docMk/>
            <pc:sldMk cId="3830162277" sldId="271"/>
            <ac:grpSpMk id="48" creationId="{C0FDD329-E370-4C0D-BEF5-FF5698BB35C1}"/>
          </ac:grpSpMkLst>
        </pc:grpChg>
        <pc:picChg chg="del">
          <ac:chgData name="Anuja Sarode" userId="8468ded5e36408ad" providerId="LiveId" clId="{D5B75E16-7389-4E5A-B4EA-D8530DCD32AD}" dt="2020-12-30T19:25:32.640" v="0" actId="478"/>
          <ac:picMkLst>
            <pc:docMk/>
            <pc:sldMk cId="3830162277" sldId="271"/>
            <ac:picMk id="3" creationId="{885EDFB3-559E-4FE3-9689-66F476AAAB7B}"/>
          </ac:picMkLst>
        </pc:picChg>
        <pc:picChg chg="add del">
          <ac:chgData name="Anuja Sarode" userId="8468ded5e36408ad" providerId="LiveId" clId="{D5B75E16-7389-4E5A-B4EA-D8530DCD32AD}" dt="2020-12-30T19:27:04.035" v="17"/>
          <ac:picMkLst>
            <pc:docMk/>
            <pc:sldMk cId="3830162277" sldId="271"/>
            <ac:picMk id="4" creationId="{A70F1E6F-9EFE-4200-8229-C52697C93BB2}"/>
          </ac:picMkLst>
        </pc:picChg>
        <pc:picChg chg="add del">
          <ac:chgData name="Anuja Sarode" userId="8468ded5e36408ad" providerId="LiveId" clId="{D5B75E16-7389-4E5A-B4EA-D8530DCD32AD}" dt="2020-12-30T19:54:38.220" v="382"/>
          <ac:picMkLst>
            <pc:docMk/>
            <pc:sldMk cId="3830162277" sldId="271"/>
            <ac:picMk id="9" creationId="{5ADB1E68-05D8-4149-ABE2-DD3C7F1B3051}"/>
          </ac:picMkLst>
        </pc:picChg>
        <pc:picChg chg="add del mod">
          <ac:chgData name="Anuja Sarode" userId="8468ded5e36408ad" providerId="LiveId" clId="{D5B75E16-7389-4E5A-B4EA-D8530DCD32AD}" dt="2020-12-30T20:09:14.652" v="601" actId="478"/>
          <ac:picMkLst>
            <pc:docMk/>
            <pc:sldMk cId="3830162277" sldId="271"/>
            <ac:picMk id="10" creationId="{16B62F48-5041-4A8A-8D48-D641FAC3EDD3}"/>
          </ac:picMkLst>
        </pc:picChg>
        <pc:picChg chg="add del mod">
          <ac:chgData name="Anuja Sarode" userId="8468ded5e36408ad" providerId="LiveId" clId="{D5B75E16-7389-4E5A-B4EA-D8530DCD32AD}" dt="2020-12-30T19:44:43.657" v="233" actId="478"/>
          <ac:picMkLst>
            <pc:docMk/>
            <pc:sldMk cId="3830162277" sldId="271"/>
            <ac:picMk id="15" creationId="{CC29EB7F-6489-4126-971C-04C0F115A04A}"/>
          </ac:picMkLst>
        </pc:picChg>
        <pc:picChg chg="del">
          <ac:chgData name="Anuja Sarode" userId="8468ded5e36408ad" providerId="LiveId" clId="{D5B75E16-7389-4E5A-B4EA-D8530DCD32AD}" dt="2020-12-30T19:37:18.166" v="146" actId="478"/>
          <ac:picMkLst>
            <pc:docMk/>
            <pc:sldMk cId="3830162277" sldId="271"/>
            <ac:picMk id="20" creationId="{2749E6AD-4F6E-4603-9C6D-5C50A239CDE1}"/>
          </ac:picMkLst>
        </pc:picChg>
        <pc:picChg chg="add mod">
          <ac:chgData name="Anuja Sarode" userId="8468ded5e36408ad" providerId="LiveId" clId="{D5B75E16-7389-4E5A-B4EA-D8530DCD32AD}" dt="2020-12-30T20:44:36.510" v="845" actId="12789"/>
          <ac:picMkLst>
            <pc:docMk/>
            <pc:sldMk cId="3830162277" sldId="271"/>
            <ac:picMk id="21" creationId="{3A42AB38-5362-43C8-94BF-B1E7358D4D45}"/>
          </ac:picMkLst>
        </pc:picChg>
        <pc:picChg chg="del">
          <ac:chgData name="Anuja Sarode" userId="8468ded5e36408ad" providerId="LiveId" clId="{D5B75E16-7389-4E5A-B4EA-D8530DCD32AD}" dt="2020-12-30T19:37:20.514" v="147" actId="478"/>
          <ac:picMkLst>
            <pc:docMk/>
            <pc:sldMk cId="3830162277" sldId="271"/>
            <ac:picMk id="23" creationId="{93C4EC3E-24E1-44E1-9D03-3E37B12ACD7C}"/>
          </ac:picMkLst>
        </pc:picChg>
        <pc:picChg chg="add mod">
          <ac:chgData name="Anuja Sarode" userId="8468ded5e36408ad" providerId="LiveId" clId="{D5B75E16-7389-4E5A-B4EA-D8530DCD32AD}" dt="2020-12-30T20:44:36.510" v="845" actId="12789"/>
          <ac:picMkLst>
            <pc:docMk/>
            <pc:sldMk cId="3830162277" sldId="271"/>
            <ac:picMk id="24" creationId="{AC1D32DE-FD8C-4267-9A8B-53F4EAE6D7C4}"/>
          </ac:picMkLst>
        </pc:picChg>
        <pc:picChg chg="del mod">
          <ac:chgData name="Anuja Sarode" userId="8468ded5e36408ad" providerId="LiveId" clId="{D5B75E16-7389-4E5A-B4EA-D8530DCD32AD}" dt="2020-12-30T19:37:22.670" v="149" actId="478"/>
          <ac:picMkLst>
            <pc:docMk/>
            <pc:sldMk cId="3830162277" sldId="271"/>
            <ac:picMk id="25" creationId="{D67AE2E4-7FFA-46C5-8383-D6C55EEF75E0}"/>
          </ac:picMkLst>
        </pc:picChg>
        <pc:picChg chg="del">
          <ac:chgData name="Anuja Sarode" userId="8468ded5e36408ad" providerId="LiveId" clId="{D5B75E16-7389-4E5A-B4EA-D8530DCD32AD}" dt="2020-12-30T19:37:26.554" v="151" actId="478"/>
          <ac:picMkLst>
            <pc:docMk/>
            <pc:sldMk cId="3830162277" sldId="271"/>
            <ac:picMk id="27" creationId="{E65BBC19-A57D-4E40-B0EA-D0154629891D}"/>
          </ac:picMkLst>
        </pc:picChg>
        <pc:picChg chg="del">
          <ac:chgData name="Anuja Sarode" userId="8468ded5e36408ad" providerId="LiveId" clId="{D5B75E16-7389-4E5A-B4EA-D8530DCD32AD}" dt="2020-12-30T19:37:24.737" v="150" actId="478"/>
          <ac:picMkLst>
            <pc:docMk/>
            <pc:sldMk cId="3830162277" sldId="271"/>
            <ac:picMk id="29" creationId="{9E5F46D3-1E96-4660-87FA-4BFE8F4D9B84}"/>
          </ac:picMkLst>
        </pc:picChg>
        <pc:picChg chg="add mod">
          <ac:chgData name="Anuja Sarode" userId="8468ded5e36408ad" providerId="LiveId" clId="{D5B75E16-7389-4E5A-B4EA-D8530DCD32AD}" dt="2020-12-30T20:44:36.510" v="845" actId="12789"/>
          <ac:picMkLst>
            <pc:docMk/>
            <pc:sldMk cId="3830162277" sldId="271"/>
            <ac:picMk id="30" creationId="{2104B338-5C4E-4015-BA7D-27731984A531}"/>
          </ac:picMkLst>
        </pc:picChg>
        <pc:picChg chg="del">
          <ac:chgData name="Anuja Sarode" userId="8468ded5e36408ad" providerId="LiveId" clId="{D5B75E16-7389-4E5A-B4EA-D8530DCD32AD}" dt="2020-12-30T19:36:55.272" v="116" actId="478"/>
          <ac:picMkLst>
            <pc:docMk/>
            <pc:sldMk cId="3830162277" sldId="271"/>
            <ac:picMk id="31" creationId="{2102F8E7-44D3-4B78-8A2A-4FFA2399924C}"/>
          </ac:picMkLst>
        </pc:picChg>
        <pc:picChg chg="add del mod">
          <ac:chgData name="Anuja Sarode" userId="8468ded5e36408ad" providerId="LiveId" clId="{D5B75E16-7389-4E5A-B4EA-D8530DCD32AD}" dt="2020-12-30T19:47:52.604" v="319"/>
          <ac:picMkLst>
            <pc:docMk/>
            <pc:sldMk cId="3830162277" sldId="271"/>
            <ac:picMk id="37" creationId="{50CA7800-8B5B-4649-9163-7DB665FB995D}"/>
          </ac:picMkLst>
        </pc:picChg>
        <pc:picChg chg="add del mod">
          <ac:chgData name="Anuja Sarode" userId="8468ded5e36408ad" providerId="LiveId" clId="{D5B75E16-7389-4E5A-B4EA-D8530DCD32AD}" dt="2020-12-30T19:50:13.125" v="345" actId="478"/>
          <ac:picMkLst>
            <pc:docMk/>
            <pc:sldMk cId="3830162277" sldId="271"/>
            <ac:picMk id="38" creationId="{B2934814-5F85-4E2E-9AAD-54EA7C668982}"/>
          </ac:picMkLst>
        </pc:picChg>
        <pc:picChg chg="add mod">
          <ac:chgData name="Anuja Sarode" userId="8468ded5e36408ad" providerId="LiveId" clId="{D5B75E16-7389-4E5A-B4EA-D8530DCD32AD}" dt="2020-12-30T20:02:17.576" v="523" actId="465"/>
          <ac:picMkLst>
            <pc:docMk/>
            <pc:sldMk cId="3830162277" sldId="271"/>
            <ac:picMk id="39" creationId="{284E6E22-3FC6-45F5-BF23-4A2C19FD2697}"/>
          </ac:picMkLst>
        </pc:picChg>
        <pc:picChg chg="add mod">
          <ac:chgData name="Anuja Sarode" userId="8468ded5e36408ad" providerId="LiveId" clId="{D5B75E16-7389-4E5A-B4EA-D8530DCD32AD}" dt="2020-12-30T20:26:37.899" v="752" actId="1076"/>
          <ac:picMkLst>
            <pc:docMk/>
            <pc:sldMk cId="3830162277" sldId="271"/>
            <ac:picMk id="41" creationId="{793FE92A-8451-4F31-BAA8-7C72A8C570F5}"/>
          </ac:picMkLst>
        </pc:picChg>
        <pc:picChg chg="add mod">
          <ac:chgData name="Anuja Sarode" userId="8468ded5e36408ad" providerId="LiveId" clId="{D5B75E16-7389-4E5A-B4EA-D8530DCD32AD}" dt="2020-12-30T20:26:47.243" v="761" actId="1076"/>
          <ac:picMkLst>
            <pc:docMk/>
            <pc:sldMk cId="3830162277" sldId="271"/>
            <ac:picMk id="42" creationId="{31B9424D-BD09-4345-906B-2FE870F23A17}"/>
          </ac:picMkLst>
        </pc:picChg>
        <pc:picChg chg="add mod">
          <ac:chgData name="Anuja Sarode" userId="8468ded5e36408ad" providerId="LiveId" clId="{D5B75E16-7389-4E5A-B4EA-D8530DCD32AD}" dt="2020-12-30T20:28:15.449" v="813" actId="12788"/>
          <ac:picMkLst>
            <pc:docMk/>
            <pc:sldMk cId="3830162277" sldId="271"/>
            <ac:picMk id="43" creationId="{DA3A4B2D-551A-4CD9-8B87-C2B5D4BA9AC8}"/>
          </ac:picMkLst>
        </pc:picChg>
        <pc:picChg chg="add del mod">
          <ac:chgData name="Anuja Sarode" userId="8468ded5e36408ad" providerId="LiveId" clId="{D5B75E16-7389-4E5A-B4EA-D8530DCD32AD}" dt="2020-12-30T20:28:31.484" v="817" actId="478"/>
          <ac:picMkLst>
            <pc:docMk/>
            <pc:sldMk cId="3830162277" sldId="271"/>
            <ac:picMk id="44" creationId="{68B1DD33-07DB-4251-9777-524D2EDE5FBD}"/>
          </ac:picMkLst>
        </pc:picChg>
        <pc:picChg chg="add del mod">
          <ac:chgData name="Anuja Sarode" userId="8468ded5e36408ad" providerId="LiveId" clId="{D5B75E16-7389-4E5A-B4EA-D8530DCD32AD}" dt="2020-12-30T20:28:28.518" v="816" actId="478"/>
          <ac:picMkLst>
            <pc:docMk/>
            <pc:sldMk cId="3830162277" sldId="271"/>
            <ac:picMk id="45" creationId="{C8CD8281-2871-44FA-9D13-83C3D0F19A02}"/>
          </ac:picMkLst>
        </pc:picChg>
        <pc:picChg chg="add mod">
          <ac:chgData name="Anuja Sarode" userId="8468ded5e36408ad" providerId="LiveId" clId="{D5B75E16-7389-4E5A-B4EA-D8530DCD32AD}" dt="2020-12-30T20:02:17.576" v="523" actId="465"/>
          <ac:picMkLst>
            <pc:docMk/>
            <pc:sldMk cId="3830162277" sldId="271"/>
            <ac:picMk id="1026" creationId="{9AB457FF-EC42-4DE9-8354-BF71CA99731B}"/>
          </ac:picMkLst>
        </pc:picChg>
        <pc:picChg chg="add mod">
          <ac:chgData name="Anuja Sarode" userId="8468ded5e36408ad" providerId="LiveId" clId="{D5B75E16-7389-4E5A-B4EA-D8530DCD32AD}" dt="2020-12-30T20:02:17.576" v="523" actId="465"/>
          <ac:picMkLst>
            <pc:docMk/>
            <pc:sldMk cId="3830162277" sldId="271"/>
            <ac:picMk id="1028" creationId="{456F9846-E902-439D-9AE9-B914CAC30009}"/>
          </ac:picMkLst>
        </pc:picChg>
      </pc:sldChg>
    </pc:docChg>
  </pc:docChgLst>
  <pc:docChgLst>
    <pc:chgData name="Anuja Sarode" userId="8468ded5e36408ad" providerId="LiveId" clId="{FFB4A132-A240-48F5-AB20-B865FB05BD6C}"/>
    <pc:docChg chg="undo custSel modSld">
      <pc:chgData name="Anuja Sarode" userId="8468ded5e36408ad" providerId="LiveId" clId="{FFB4A132-A240-48F5-AB20-B865FB05BD6C}" dt="2020-12-30T19:19:07.162" v="151"/>
      <pc:docMkLst>
        <pc:docMk/>
      </pc:docMkLst>
      <pc:sldChg chg="addSp delSp modSp mod">
        <pc:chgData name="Anuja Sarode" userId="8468ded5e36408ad" providerId="LiveId" clId="{FFB4A132-A240-48F5-AB20-B865FB05BD6C}" dt="2020-12-30T19:19:07.162" v="151"/>
        <pc:sldMkLst>
          <pc:docMk/>
          <pc:sldMk cId="3830162277" sldId="271"/>
        </pc:sldMkLst>
        <pc:spChg chg="mod">
          <ac:chgData name="Anuja Sarode" userId="8468ded5e36408ad" providerId="LiveId" clId="{FFB4A132-A240-48F5-AB20-B865FB05BD6C}" dt="2020-12-30T19:07:57.935" v="9" actId="1076"/>
          <ac:spMkLst>
            <pc:docMk/>
            <pc:sldMk cId="3830162277" sldId="271"/>
            <ac:spMk id="2" creationId="{B1EF059E-5EA8-4A11-8AB9-2CFEC43D44AB}"/>
          </ac:spMkLst>
        </pc:spChg>
        <pc:spChg chg="mod">
          <ac:chgData name="Anuja Sarode" userId="8468ded5e36408ad" providerId="LiveId" clId="{FFB4A132-A240-48F5-AB20-B865FB05BD6C}" dt="2020-12-30T19:11:27.031" v="28" actId="120"/>
          <ac:spMkLst>
            <pc:docMk/>
            <pc:sldMk cId="3830162277" sldId="271"/>
            <ac:spMk id="13" creationId="{A3D04E38-A660-4A86-8A6D-28E0D8C816C2}"/>
          </ac:spMkLst>
        </pc:spChg>
        <pc:spChg chg="mod">
          <ac:chgData name="Anuja Sarode" userId="8468ded5e36408ad" providerId="LiveId" clId="{FFB4A132-A240-48F5-AB20-B865FB05BD6C}" dt="2020-12-30T19:19:04.850" v="148" actId="404"/>
          <ac:spMkLst>
            <pc:docMk/>
            <pc:sldMk cId="3830162277" sldId="271"/>
            <ac:spMk id="16" creationId="{4A8A575E-46C5-4E9E-B10C-EB2848C0255D}"/>
          </ac:spMkLst>
        </pc:spChg>
        <pc:spChg chg="add del">
          <ac:chgData name="Anuja Sarode" userId="8468ded5e36408ad" providerId="LiveId" clId="{FFB4A132-A240-48F5-AB20-B865FB05BD6C}" dt="2020-12-30T19:09:22.248" v="17" actId="22"/>
          <ac:spMkLst>
            <pc:docMk/>
            <pc:sldMk cId="3830162277" sldId="271"/>
            <ac:spMk id="24" creationId="{12A8C512-BB9E-4605-BEBF-9FF2B4F41278}"/>
          </ac:spMkLst>
        </pc:spChg>
        <pc:spChg chg="add mod">
          <ac:chgData name="Anuja Sarode" userId="8468ded5e36408ad" providerId="LiveId" clId="{FFB4A132-A240-48F5-AB20-B865FB05BD6C}" dt="2020-12-30T19:17:57.750" v="136" actId="1076"/>
          <ac:spMkLst>
            <pc:docMk/>
            <pc:sldMk cId="3830162277" sldId="271"/>
            <ac:spMk id="26" creationId="{D477C9D2-AC8C-494F-97C6-3CB2A598789F}"/>
          </ac:spMkLst>
        </pc:spChg>
        <pc:spChg chg="add mod">
          <ac:chgData name="Anuja Sarode" userId="8468ded5e36408ad" providerId="LiveId" clId="{FFB4A132-A240-48F5-AB20-B865FB05BD6C}" dt="2020-12-30T19:17:46.440" v="135" actId="1076"/>
          <ac:spMkLst>
            <pc:docMk/>
            <pc:sldMk cId="3830162277" sldId="271"/>
            <ac:spMk id="28" creationId="{304D2AB7-0FD0-48C9-B14D-9F490633EDD0}"/>
          </ac:spMkLst>
        </pc:spChg>
        <pc:spChg chg="add del">
          <ac:chgData name="Anuja Sarode" userId="8468ded5e36408ad" providerId="LiveId" clId="{FFB4A132-A240-48F5-AB20-B865FB05BD6C}" dt="2020-12-30T19:15:38.633" v="42" actId="22"/>
          <ac:spMkLst>
            <pc:docMk/>
            <pc:sldMk cId="3830162277" sldId="271"/>
            <ac:spMk id="30" creationId="{9EBC322C-9D74-4C30-A5E8-F2EA7EAB1462}"/>
          </ac:spMkLst>
        </pc:spChg>
        <pc:grpChg chg="mod">
          <ac:chgData name="Anuja Sarode" userId="8468ded5e36408ad" providerId="LiveId" clId="{FFB4A132-A240-48F5-AB20-B865FB05BD6C}" dt="2020-12-30T19:12:34.434" v="31" actId="1076"/>
          <ac:grpSpMkLst>
            <pc:docMk/>
            <pc:sldMk cId="3830162277" sldId="271"/>
            <ac:grpSpMk id="48" creationId="{C0FDD329-E370-4C0D-BEF5-FF5698BB35C1}"/>
          </ac:grpSpMkLst>
        </pc:grpChg>
        <pc:picChg chg="add mod">
          <ac:chgData name="Anuja Sarode" userId="8468ded5e36408ad" providerId="LiveId" clId="{FFB4A132-A240-48F5-AB20-B865FB05BD6C}" dt="2020-12-30T19:18:14.334" v="139" actId="1076"/>
          <ac:picMkLst>
            <pc:docMk/>
            <pc:sldMk cId="3830162277" sldId="271"/>
            <ac:picMk id="3" creationId="{885EDFB3-559E-4FE3-9689-66F476AAAB7B}"/>
          </ac:picMkLst>
        </pc:picChg>
        <pc:picChg chg="del">
          <ac:chgData name="Anuja Sarode" userId="8468ded5e36408ad" providerId="LiveId" clId="{FFB4A132-A240-48F5-AB20-B865FB05BD6C}" dt="2020-12-30T19:06:53.979" v="3" actId="478"/>
          <ac:picMkLst>
            <pc:docMk/>
            <pc:sldMk cId="3830162277" sldId="271"/>
            <ac:picMk id="7" creationId="{1F4D0A8A-A188-4BF1-B1FC-CD8619E168C8}"/>
          </ac:picMkLst>
        </pc:picChg>
        <pc:picChg chg="del">
          <ac:chgData name="Anuja Sarode" userId="8468ded5e36408ad" providerId="LiveId" clId="{FFB4A132-A240-48F5-AB20-B865FB05BD6C}" dt="2020-12-30T19:06:48.949" v="1" actId="478"/>
          <ac:picMkLst>
            <pc:docMk/>
            <pc:sldMk cId="3830162277" sldId="271"/>
            <ac:picMk id="9" creationId="{852D9D83-8DE6-4F6F-BBC3-73A5CB23F4BA}"/>
          </ac:picMkLst>
        </pc:picChg>
        <pc:picChg chg="del">
          <ac:chgData name="Anuja Sarode" userId="8468ded5e36408ad" providerId="LiveId" clId="{FFB4A132-A240-48F5-AB20-B865FB05BD6C}" dt="2020-12-30T19:06:51.755" v="2" actId="478"/>
          <ac:picMkLst>
            <pc:docMk/>
            <pc:sldMk cId="3830162277" sldId="271"/>
            <ac:picMk id="10" creationId="{B685D803-49D6-4EA5-A3CC-77974D9B7A96}"/>
          </ac:picMkLst>
        </pc:picChg>
        <pc:picChg chg="del">
          <ac:chgData name="Anuja Sarode" userId="8468ded5e36408ad" providerId="LiveId" clId="{FFB4A132-A240-48F5-AB20-B865FB05BD6C}" dt="2020-12-30T19:06:56.391" v="4" actId="478"/>
          <ac:picMkLst>
            <pc:docMk/>
            <pc:sldMk cId="3830162277" sldId="271"/>
            <ac:picMk id="14" creationId="{DFF873D5-C3F5-40E4-A6EE-6798D3F45763}"/>
          </ac:picMkLst>
        </pc:picChg>
        <pc:picChg chg="mod">
          <ac:chgData name="Anuja Sarode" userId="8468ded5e36408ad" providerId="LiveId" clId="{FFB4A132-A240-48F5-AB20-B865FB05BD6C}" dt="2020-12-30T19:10:55.477" v="27" actId="1076"/>
          <ac:picMkLst>
            <pc:docMk/>
            <pc:sldMk cId="3830162277" sldId="271"/>
            <ac:picMk id="15" creationId="{CC29EB7F-6489-4126-971C-04C0F115A04A}"/>
          </ac:picMkLst>
        </pc:picChg>
        <pc:picChg chg="del">
          <ac:chgData name="Anuja Sarode" userId="8468ded5e36408ad" providerId="LiveId" clId="{FFB4A132-A240-48F5-AB20-B865FB05BD6C}" dt="2020-12-30T19:06:58.320" v="5" actId="478"/>
          <ac:picMkLst>
            <pc:docMk/>
            <pc:sldMk cId="3830162277" sldId="271"/>
            <ac:picMk id="17" creationId="{E318E3AF-080A-4AC6-ACCE-46D3C46B68F9}"/>
          </ac:picMkLst>
        </pc:picChg>
        <pc:picChg chg="add del mod">
          <ac:chgData name="Anuja Sarode" userId="8468ded5e36408ad" providerId="LiveId" clId="{FFB4A132-A240-48F5-AB20-B865FB05BD6C}" dt="2020-12-30T19:19:07.162" v="151"/>
          <ac:picMkLst>
            <pc:docMk/>
            <pc:sldMk cId="3830162277" sldId="271"/>
            <ac:picMk id="32" creationId="{D177E80E-CCE0-4ECB-9740-0BFF0F81F75F}"/>
          </ac:picMkLst>
        </pc:picChg>
      </pc:sldChg>
      <pc:sldChg chg="modSp">
        <pc:chgData name="Anuja Sarode" userId="8468ded5e36408ad" providerId="LiveId" clId="{FFB4A132-A240-48F5-AB20-B865FB05BD6C}" dt="2020-12-30T19:07:31.265" v="6"/>
        <pc:sldMkLst>
          <pc:docMk/>
          <pc:sldMk cId="3608398086" sldId="273"/>
        </pc:sldMkLst>
        <pc:graphicFrameChg chg="mod">
          <ac:chgData name="Anuja Sarode" userId="8468ded5e36408ad" providerId="LiveId" clId="{FFB4A132-A240-48F5-AB20-B865FB05BD6C}" dt="2020-12-30T19:07:31.265" v="6"/>
          <ac:graphicFrameMkLst>
            <pc:docMk/>
            <pc:sldMk cId="3608398086" sldId="273"/>
            <ac:graphicFrameMk id="4" creationId="{ED7D309A-625E-448F-A2DE-9B1B39A2BDE8}"/>
          </ac:graphicFrameMkLst>
        </pc:graphicFrameChg>
      </pc:sldChg>
    </pc:docChg>
  </pc:docChgLst>
  <pc:docChgLst>
    <pc:chgData name="Anuja Sarode" userId="8468ded5e36408ad" providerId="LiveId" clId="{513B54E6-92A2-4F32-BCC0-410C42DDDAD2}"/>
    <pc:docChg chg="undo custSel modSld">
      <pc:chgData name="Anuja Sarode" userId="8468ded5e36408ad" providerId="LiveId" clId="{513B54E6-92A2-4F32-BCC0-410C42DDDAD2}" dt="2020-12-30T19:03:59.146" v="155" actId="6549"/>
      <pc:docMkLst>
        <pc:docMk/>
      </pc:docMkLst>
      <pc:sldChg chg="addSp delSp modSp mod">
        <pc:chgData name="Anuja Sarode" userId="8468ded5e36408ad" providerId="LiveId" clId="{513B54E6-92A2-4F32-BCC0-410C42DDDAD2}" dt="2020-12-30T19:03:59.146" v="155" actId="6549"/>
        <pc:sldMkLst>
          <pc:docMk/>
          <pc:sldMk cId="3830162277" sldId="271"/>
        </pc:sldMkLst>
        <pc:spChg chg="mod">
          <ac:chgData name="Anuja Sarode" userId="8468ded5e36408ad" providerId="LiveId" clId="{513B54E6-92A2-4F32-BCC0-410C42DDDAD2}" dt="2020-12-30T19:03:59.146" v="155" actId="6549"/>
          <ac:spMkLst>
            <pc:docMk/>
            <pc:sldMk cId="3830162277" sldId="271"/>
            <ac:spMk id="13" creationId="{A3D04E38-A660-4A86-8A6D-28E0D8C816C2}"/>
          </ac:spMkLst>
        </pc:spChg>
        <pc:grpChg chg="mod">
          <ac:chgData name="Anuja Sarode" userId="8468ded5e36408ad" providerId="LiveId" clId="{513B54E6-92A2-4F32-BCC0-410C42DDDAD2}" dt="2020-12-30T19:01:11.916" v="125" actId="1076"/>
          <ac:grpSpMkLst>
            <pc:docMk/>
            <pc:sldMk cId="3830162277" sldId="271"/>
            <ac:grpSpMk id="48" creationId="{C0FDD329-E370-4C0D-BEF5-FF5698BB35C1}"/>
          </ac:grpSpMkLst>
        </pc:grpChg>
        <pc:picChg chg="add del mod">
          <ac:chgData name="Anuja Sarode" userId="8468ded5e36408ad" providerId="LiveId" clId="{513B54E6-92A2-4F32-BCC0-410C42DDDAD2}" dt="2020-12-30T18:58:27.954" v="90" actId="478"/>
          <ac:picMkLst>
            <pc:docMk/>
            <pc:sldMk cId="3830162277" sldId="271"/>
            <ac:picMk id="4" creationId="{DE288B4B-2D73-4C82-AE60-F77D9A8153C0}"/>
          </ac:picMkLst>
        </pc:picChg>
        <pc:picChg chg="add del mod">
          <ac:chgData name="Anuja Sarode" userId="8468ded5e36408ad" providerId="LiveId" clId="{513B54E6-92A2-4F32-BCC0-410C42DDDAD2}" dt="2020-12-30T18:59:56.932" v="96" actId="478"/>
          <ac:picMkLst>
            <pc:docMk/>
            <pc:sldMk cId="3830162277" sldId="271"/>
            <ac:picMk id="6" creationId="{F479B38A-2763-4DA4-B05E-8221A20E48DD}"/>
          </ac:picMkLst>
        </pc:picChg>
        <pc:picChg chg="add mod">
          <ac:chgData name="Anuja Sarode" userId="8468ded5e36408ad" providerId="LiveId" clId="{513B54E6-92A2-4F32-BCC0-410C42DDDAD2}" dt="2020-12-30T19:03:35.947" v="153" actId="1076"/>
          <ac:picMkLst>
            <pc:docMk/>
            <pc:sldMk cId="3830162277" sldId="271"/>
            <ac:picMk id="15" creationId="{CC29EB7F-6489-4126-971C-04C0F115A04A}"/>
          </ac:picMkLst>
        </pc:picChg>
        <pc:picChg chg="del mod">
          <ac:chgData name="Anuja Sarode" userId="8468ded5e36408ad" providerId="LiveId" clId="{513B54E6-92A2-4F32-BCC0-410C42DDDAD2}" dt="2020-12-30T18:56:50.823" v="84" actId="478"/>
          <ac:picMkLst>
            <pc:docMk/>
            <pc:sldMk cId="3830162277" sldId="271"/>
            <ac:picMk id="39" creationId="{4050E2DE-F578-4D6B-9E21-A1D8F17EC34B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79DDCE-782A-46AE-99A3-5CEDAF326331}" type="datetimeFigureOut">
              <a:rPr lang="en-US" smtClean="0"/>
              <a:t>3/22/2021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802B1C-B957-42F3-9623-60FB560E49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1788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802B1C-B957-42F3-9623-60FB560E499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0608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B9D9CF-D8EE-48A5-804C-7C9ACF9132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75587D4-5190-4B30-9784-AED37B1186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D078B0-545F-45A6-8F18-314F466BE2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45717"/>
            <a:ext cx="2743200" cy="365125"/>
          </a:xfrm>
          <a:prstGeom prst="rect">
            <a:avLst/>
          </a:prstGeom>
        </p:spPr>
        <p:txBody>
          <a:bodyPr/>
          <a:lstStyle/>
          <a:p>
            <a:fld id="{A80D97BA-7C24-45A3-A86D-F1B4D36709B1}" type="datetimeFigureOut">
              <a:rPr lang="en-US" smtClean="0"/>
              <a:t>3/22/2021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1A72D7-8165-487F-BA8F-8C76A1C21D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45717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9F2DAB-A978-4AB1-A7ED-84F86B6A6B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45717"/>
            <a:ext cx="2743200" cy="365125"/>
          </a:xfrm>
          <a:prstGeom prst="rect">
            <a:avLst/>
          </a:prstGeom>
        </p:spPr>
        <p:txBody>
          <a:bodyPr/>
          <a:lstStyle/>
          <a:p>
            <a:fld id="{810F1E92-3120-4447-A2A0-645954FCA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55150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E4D0A-37A6-45C0-A9A1-417C49ADE1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26CB53-0BE1-4C21-90EA-0BAA71A0A2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001CEB-DB4B-4862-B0E4-A876D422CC0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45717"/>
            <a:ext cx="2743200" cy="365125"/>
          </a:xfrm>
          <a:prstGeom prst="rect">
            <a:avLst/>
          </a:prstGeom>
        </p:spPr>
        <p:txBody>
          <a:bodyPr/>
          <a:lstStyle/>
          <a:p>
            <a:fld id="{A80D97BA-7C24-45A3-A86D-F1B4D36709B1}" type="datetimeFigureOut">
              <a:rPr lang="en-US" smtClean="0"/>
              <a:t>3/22/2021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46FDDD-7BFF-4877-BB51-BAB9C31B15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45717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657D11-DCC2-49E4-BEBB-E2C38F1C21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45717"/>
            <a:ext cx="2743200" cy="365125"/>
          </a:xfrm>
          <a:prstGeom prst="rect">
            <a:avLst/>
          </a:prstGeom>
        </p:spPr>
        <p:txBody>
          <a:bodyPr/>
          <a:lstStyle/>
          <a:p>
            <a:fld id="{810F1E92-3120-4447-A2A0-645954FCA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50767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925D06-9A5C-4C3D-A599-159EF88D5E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D7625B-80B1-479F-96AC-FE4F0368721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200947"/>
            <a:ext cx="5181600" cy="445557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7028DE-83E8-4646-83E2-9225C917A4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2" y="1200947"/>
            <a:ext cx="5181600" cy="445557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7FB595-2EB4-4BCB-8D72-3B99FF6BC5A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45717"/>
            <a:ext cx="2743200" cy="365125"/>
          </a:xfrm>
          <a:prstGeom prst="rect">
            <a:avLst/>
          </a:prstGeom>
        </p:spPr>
        <p:txBody>
          <a:bodyPr/>
          <a:lstStyle/>
          <a:p>
            <a:fld id="{A80D97BA-7C24-45A3-A86D-F1B4D36709B1}" type="datetimeFigureOut">
              <a:rPr lang="en-US" smtClean="0"/>
              <a:t>3/22/2021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B17B20-4D7A-4EE7-BBB2-0AF14E535A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45717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7811FE-6EC9-4F86-9FD8-F176815FB0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45717"/>
            <a:ext cx="2743200" cy="365125"/>
          </a:xfrm>
          <a:prstGeom prst="rect">
            <a:avLst/>
          </a:prstGeom>
        </p:spPr>
        <p:txBody>
          <a:bodyPr/>
          <a:lstStyle/>
          <a:p>
            <a:fld id="{810F1E92-3120-4447-A2A0-645954FCA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01827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E15A69-FEC1-494E-A83C-89D979590B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339781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6DA387B-57AC-4E5A-A17D-06402719CA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5515"/>
            <a:ext cx="10515600" cy="9966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017CA3-5A11-403E-8B8C-590506F9D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23530" y="1052818"/>
            <a:ext cx="11357343" cy="47523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AAF3154-E4ED-4FC6-8306-4D3D7696F974}"/>
              </a:ext>
            </a:extLst>
          </p:cNvPr>
          <p:cNvSpPr/>
          <p:nvPr userDrawn="1"/>
        </p:nvSpPr>
        <p:spPr>
          <a:xfrm>
            <a:off x="1" y="1032192"/>
            <a:ext cx="12192000" cy="4772990"/>
          </a:xfrm>
          <a:prstGeom prst="rect">
            <a:avLst/>
          </a:prstGeom>
          <a:gradFill>
            <a:gsLst>
              <a:gs pos="61000">
                <a:srgbClr val="FFF1C5"/>
              </a:gs>
              <a:gs pos="0">
                <a:srgbClr val="FFF1C5"/>
              </a:gs>
              <a:gs pos="100000">
                <a:schemeClr val="accent4">
                  <a:lumMod val="45000"/>
                  <a:lumOff val="55000"/>
                </a:schemeClr>
              </a:gs>
              <a:gs pos="100000">
                <a:schemeClr val="accent4">
                  <a:lumMod val="45000"/>
                  <a:lumOff val="55000"/>
                </a:schemeClr>
              </a:gs>
              <a:gs pos="100000">
                <a:schemeClr val="accent4">
                  <a:lumMod val="30000"/>
                  <a:lumOff val="7000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 descr="A close up of a logo&#10;&#10;Description automatically generated">
            <a:extLst>
              <a:ext uri="{FF2B5EF4-FFF2-40B4-BE49-F238E27FC236}">
                <a16:creationId xmlns:a16="http://schemas.microsoft.com/office/drawing/2014/main" id="{BF0551DE-BE93-4C61-9EA5-BD0F3DC1BDE1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2035" y="5962504"/>
            <a:ext cx="2915814" cy="685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5109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29AD5B-3D27-4A75-B889-42DDB3C856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Visual Abstract Submission Information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ED7D309A-625E-448F-A2DE-9B1B39A2BDE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9199512"/>
              </p:ext>
            </p:extLst>
          </p:nvPr>
        </p:nvGraphicFramePr>
        <p:xfrm>
          <a:off x="716471" y="1581912"/>
          <a:ext cx="11356976" cy="371246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94241">
                  <a:extLst>
                    <a:ext uri="{9D8B030D-6E8A-4147-A177-3AD203B41FA5}">
                      <a16:colId xmlns:a16="http://schemas.microsoft.com/office/drawing/2014/main" val="2268731817"/>
                    </a:ext>
                  </a:extLst>
                </a:gridCol>
                <a:gridCol w="8662735">
                  <a:extLst>
                    <a:ext uri="{9D8B030D-6E8A-4147-A177-3AD203B41FA5}">
                      <a16:colId xmlns:a16="http://schemas.microsoft.com/office/drawing/2014/main" val="606252949"/>
                    </a:ext>
                  </a:extLst>
                </a:gridCol>
              </a:tblGrid>
              <a:tr h="574173">
                <a:tc>
                  <a:txBody>
                    <a:bodyPr/>
                    <a:lstStyle/>
                    <a:p>
                      <a:r>
                        <a:rPr lang="en-US" dirty="0"/>
                        <a:t>Paper #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8996103"/>
                  </a:ext>
                </a:extLst>
              </a:tr>
              <a:tr h="574173">
                <a:tc>
                  <a:txBody>
                    <a:bodyPr/>
                    <a:lstStyle/>
                    <a:p>
                      <a:r>
                        <a:rPr lang="en-US" dirty="0"/>
                        <a:t>Presenter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Anuja L. Sarode, MPH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275476"/>
                  </a:ext>
                </a:extLst>
              </a:tr>
              <a:tr h="57417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Presenter Twitter Handle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@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7081821"/>
                  </a:ext>
                </a:extLst>
              </a:tr>
              <a:tr h="1415770">
                <a:tc>
                  <a:txBody>
                    <a:bodyPr/>
                    <a:lstStyle/>
                    <a:p>
                      <a:r>
                        <a:rPr lang="en-US" dirty="0"/>
                        <a:t>Additional Authors/Institutions to be tagged on the post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@uhrises</a:t>
                      </a:r>
                    </a:p>
                    <a:p>
                      <a:r>
                        <a:rPr lang="en-US" dirty="0">
                          <a:latin typeface="Calibri (Body)"/>
                        </a:rPr>
                        <a:t>@UHSurgery </a:t>
                      </a:r>
                    </a:p>
                    <a:p>
                      <a:r>
                        <a:rPr lang="en-US" dirty="0">
                          <a:latin typeface="Calibri (Body)"/>
                        </a:rPr>
                        <a:t>@metrohealthCLE </a:t>
                      </a:r>
                    </a:p>
                    <a:p>
                      <a:r>
                        <a:rPr lang="en-US" dirty="0">
                          <a:latin typeface="Calibri (Body)"/>
                        </a:rPr>
                        <a:t>@vanessapho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1353646"/>
                  </a:ext>
                </a:extLst>
              </a:tr>
              <a:tr h="574173">
                <a:tc>
                  <a:txBody>
                    <a:bodyPr/>
                    <a:lstStyle/>
                    <a:p>
                      <a:r>
                        <a:rPr lang="en-US" dirty="0"/>
                        <a:t>Title of Paper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TRAFFIC STOPS DO NOT PREVENT TRAFFIC DEATHS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24634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83980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B2766AFF-2118-454D-B857-26E4E44DF394}"/>
              </a:ext>
            </a:extLst>
          </p:cNvPr>
          <p:cNvSpPr/>
          <p:nvPr/>
        </p:nvSpPr>
        <p:spPr>
          <a:xfrm>
            <a:off x="1" y="1042825"/>
            <a:ext cx="12191999" cy="4762663"/>
          </a:xfrm>
          <a:prstGeom prst="rect">
            <a:avLst/>
          </a:prstGeom>
          <a:gradFill>
            <a:gsLst>
              <a:gs pos="61000">
                <a:srgbClr val="FFF1C5"/>
              </a:gs>
              <a:gs pos="0">
                <a:srgbClr val="FFF1C5"/>
              </a:gs>
              <a:gs pos="100000">
                <a:schemeClr val="accent4">
                  <a:lumMod val="45000"/>
                  <a:lumOff val="55000"/>
                </a:schemeClr>
              </a:gs>
              <a:gs pos="100000">
                <a:schemeClr val="accent4">
                  <a:lumMod val="45000"/>
                  <a:lumOff val="55000"/>
                </a:schemeClr>
              </a:gs>
              <a:gs pos="100000">
                <a:schemeClr val="accent4">
                  <a:lumMod val="30000"/>
                  <a:lumOff val="7000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495FDCE-16C7-4E35-A8B0-88981B7AD77D}"/>
              </a:ext>
            </a:extLst>
          </p:cNvPr>
          <p:cNvSpPr txBox="1"/>
          <p:nvPr/>
        </p:nvSpPr>
        <p:spPr>
          <a:xfrm>
            <a:off x="234151" y="5950577"/>
            <a:ext cx="3363986" cy="830997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cs typeface="Arial" panose="020B0604020202020204" pitchFamily="34" charset="0"/>
              </a:rPr>
              <a:t>Sarode A. et al.</a:t>
            </a:r>
          </a:p>
          <a:p>
            <a:r>
              <a:rPr lang="en-US" sz="1600" dirty="0">
                <a:cs typeface="Arial" panose="020B0604020202020204" pitchFamily="34" charset="0"/>
              </a:rPr>
              <a:t>EAST Annual Scientific Assembly</a:t>
            </a:r>
            <a:br>
              <a:rPr lang="en-US" sz="1600" dirty="0">
                <a:cs typeface="Arial" panose="020B0604020202020204" pitchFamily="34" charset="0"/>
              </a:rPr>
            </a:br>
            <a:r>
              <a:rPr lang="en-US" sz="1600" dirty="0">
                <a:cs typeface="Arial" panose="020B0604020202020204" pitchFamily="34" charset="0"/>
              </a:rPr>
              <a:t>January 2021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11CE6B8-74B5-4346-975D-8FEE66B514E1}"/>
              </a:ext>
            </a:extLst>
          </p:cNvPr>
          <p:cNvSpPr txBox="1"/>
          <p:nvPr/>
        </p:nvSpPr>
        <p:spPr>
          <a:xfrm>
            <a:off x="437491" y="189850"/>
            <a:ext cx="108157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HelveticaNeueforSAS" panose="020B0604020202020204" pitchFamily="34" charset="0"/>
                <a:cs typeface="Arial" panose="020B0604020202020204" pitchFamily="34" charset="0"/>
              </a:rPr>
              <a:t>Traffic Stops Do Not Prevent Traffic Deaths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1EF059E-5EA8-4A11-8AB9-2CFEC43D44AB}"/>
              </a:ext>
            </a:extLst>
          </p:cNvPr>
          <p:cNvSpPr txBox="1"/>
          <p:nvPr/>
        </p:nvSpPr>
        <p:spPr>
          <a:xfrm>
            <a:off x="4377686" y="5850121"/>
            <a:ext cx="29353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alibri (Body)"/>
              </a:rPr>
              <a:t>@EAST_Trauma</a:t>
            </a:r>
          </a:p>
          <a:p>
            <a:pPr algn="ctr"/>
            <a:r>
              <a:rPr lang="en-US" sz="1600" dirty="0">
                <a:latin typeface="Calibri (Body)"/>
              </a:rPr>
              <a:t>@uhrises @UHSurgery @metrohealthCLE @vanessapho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C0FDD329-E370-4C0D-BEF5-FF5698BB35C1}"/>
              </a:ext>
            </a:extLst>
          </p:cNvPr>
          <p:cNvGrpSpPr/>
          <p:nvPr/>
        </p:nvGrpSpPr>
        <p:grpSpPr>
          <a:xfrm>
            <a:off x="50201" y="1188720"/>
            <a:ext cx="12100515" cy="4480560"/>
            <a:chOff x="114911" y="1204863"/>
            <a:chExt cx="12100515" cy="4480560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A8A575E-46C5-4E9E-B10C-EB2848C0255D}"/>
                </a:ext>
              </a:extLst>
            </p:cNvPr>
            <p:cNvSpPr txBox="1"/>
            <p:nvPr/>
          </p:nvSpPr>
          <p:spPr>
            <a:xfrm>
              <a:off x="4201734" y="1204863"/>
              <a:ext cx="3931920" cy="4480560"/>
            </a:xfrm>
            <a:prstGeom prst="roundRect">
              <a:avLst/>
            </a:prstGeom>
            <a:noFill/>
            <a:ln w="38100"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2400" b="1" dirty="0">
                  <a:cs typeface="Arial" panose="020B0604020202020204" pitchFamily="34" charset="0"/>
                </a:rPr>
                <a:t>Results </a:t>
              </a:r>
            </a:p>
            <a:p>
              <a:pPr algn="ctr"/>
              <a:r>
                <a:rPr lang="en-US" dirty="0">
                  <a:cs typeface="Arial" panose="020B0604020202020204" pitchFamily="34" charset="0"/>
                </a:rPr>
                <a:t>No association between PTS and </a:t>
              </a:r>
            </a:p>
            <a:p>
              <a:pPr algn="ctr"/>
              <a:r>
                <a:rPr lang="en-US" dirty="0">
                  <a:cs typeface="Arial" panose="020B0604020202020204" pitchFamily="34" charset="0"/>
                </a:rPr>
                <a:t>MVC deaths (p=0.4)</a:t>
              </a:r>
            </a:p>
            <a:p>
              <a:pPr algn="ctr"/>
              <a:endParaRPr lang="en-US" sz="1600" dirty="0">
                <a:cs typeface="Arial" panose="020B0604020202020204" pitchFamily="34" charset="0"/>
              </a:endParaRPr>
            </a:p>
            <a:p>
              <a:pPr algn="ctr"/>
              <a:endParaRPr lang="en-US" sz="1600" dirty="0">
                <a:cs typeface="Arial" panose="020B0604020202020204" pitchFamily="34" charset="0"/>
              </a:endParaRPr>
            </a:p>
            <a:p>
              <a:pPr algn="ctr"/>
              <a:endParaRPr lang="en-US" sz="1600" dirty="0">
                <a:cs typeface="Arial" panose="020B0604020202020204" pitchFamily="34" charset="0"/>
              </a:endParaRPr>
            </a:p>
            <a:p>
              <a:pPr algn="ctr"/>
              <a:endParaRPr lang="en-US" sz="1600" dirty="0">
                <a:cs typeface="Arial" panose="020B0604020202020204" pitchFamily="34" charset="0"/>
              </a:endParaRPr>
            </a:p>
            <a:p>
              <a:pPr marR="0" lvl="0" algn="ctr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endParaRPr lang="en-US" sz="1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/>
              <a:endParaRPr lang="en-US" sz="1600" dirty="0">
                <a:cs typeface="Arial" panose="020B0604020202020204" pitchFamily="34" charset="0"/>
              </a:endParaRPr>
            </a:p>
            <a:p>
              <a:pPr algn="ctr">
                <a:lnSpc>
                  <a:spcPct val="150000"/>
                </a:lnSpc>
              </a:pPr>
              <a:r>
                <a:rPr lang="en-US" b="1" dirty="0">
                  <a:cs typeface="Arial" panose="020B0604020202020204" pitchFamily="34" charset="0"/>
                </a:rPr>
                <a:t>Level of Evidence </a:t>
              </a:r>
            </a:p>
            <a:p>
              <a:pPr algn="ctr">
                <a:lnSpc>
                  <a:spcPct val="150000"/>
                </a:lnSpc>
              </a:pPr>
              <a:r>
                <a:rPr lang="en-US" dirty="0">
                  <a:effectLst/>
                  <a:ea typeface="Calibri" panose="020F0502020204030204" pitchFamily="34" charset="0"/>
                  <a:cs typeface="Calibri" panose="020F0502020204030204" pitchFamily="34" charset="0"/>
                </a:rPr>
                <a:t>Retrospective Epidemiological, </a:t>
              </a:r>
            </a:p>
            <a:p>
              <a:pPr algn="ctr">
                <a:lnSpc>
                  <a:spcPct val="150000"/>
                </a:lnSpc>
              </a:pPr>
              <a:r>
                <a:rPr lang="en-US" dirty="0">
                  <a:effectLst/>
                  <a:ea typeface="Calibri" panose="020F0502020204030204" pitchFamily="34" charset="0"/>
                  <a:cs typeface="Calibri" panose="020F0502020204030204" pitchFamily="34" charset="0"/>
                </a:rPr>
                <a:t>level IV</a:t>
              </a:r>
              <a:endPara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/>
              <a:endParaRPr lang="en-US" sz="1600" dirty="0">
                <a:cs typeface="Arial" panose="020B0604020202020204" pitchFamily="34" charset="0"/>
              </a:endParaRPr>
            </a:p>
            <a:p>
              <a:pPr algn="ctr"/>
              <a:endParaRPr lang="en-US" sz="1600" b="1" dirty="0">
                <a:cs typeface="Arial" panose="020B0604020202020204" pitchFamily="34" charset="0"/>
              </a:endParaRPr>
            </a:p>
            <a:p>
              <a:pPr algn="ctr"/>
              <a:endParaRPr lang="en-US" sz="1600" dirty="0">
                <a:cs typeface="Arial" panose="020B0604020202020204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CEA18A3-7609-493C-B8F3-820F0BC24320}"/>
                </a:ext>
              </a:extLst>
            </p:cNvPr>
            <p:cNvSpPr txBox="1"/>
            <p:nvPr/>
          </p:nvSpPr>
          <p:spPr>
            <a:xfrm>
              <a:off x="8283506" y="1204863"/>
              <a:ext cx="3931920" cy="4480560"/>
            </a:xfrm>
            <a:prstGeom prst="roundRect">
              <a:avLst/>
            </a:prstGeom>
            <a:noFill/>
            <a:ln w="38100"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2400" b="1">
                  <a:cs typeface="Arial" panose="020B0604020202020204" pitchFamily="34" charset="0"/>
                </a:rPr>
                <a:t>Conclusion</a:t>
              </a:r>
              <a:endParaRPr lang="en-US" sz="2400" b="1" dirty="0">
                <a:cs typeface="Arial" panose="020B0604020202020204" pitchFamily="34" charset="0"/>
              </a:endParaRPr>
            </a:p>
            <a:p>
              <a:pPr algn="ctr"/>
              <a:r>
                <a:rPr lang="en-US" dirty="0">
                  <a:cs typeface="Arial" panose="020B0604020202020204" pitchFamily="34" charset="0"/>
                </a:rPr>
                <a:t>Traffic stops do not prevent MVC deaths</a:t>
              </a:r>
            </a:p>
            <a:p>
              <a:pPr algn="ctr"/>
              <a:endParaRPr lang="en-US" b="1" dirty="0">
                <a:cs typeface="Arial" panose="020B0604020202020204" pitchFamily="34" charset="0"/>
              </a:endParaRPr>
            </a:p>
            <a:p>
              <a:pPr algn="ctr"/>
              <a:r>
                <a:rPr lang="en-US" b="1" dirty="0">
                  <a:cs typeface="Arial" panose="020B0604020202020204" pitchFamily="34" charset="0"/>
                </a:rPr>
                <a:t>Recommendations</a:t>
              </a:r>
            </a:p>
            <a:p>
              <a:pPr lvl="1"/>
              <a:endParaRPr lang="en-US" b="1" dirty="0">
                <a:cs typeface="Arial" panose="020B0604020202020204" pitchFamily="34" charset="0"/>
              </a:endParaRPr>
            </a:p>
            <a:p>
              <a:pPr lvl="1" algn="ctr"/>
              <a:r>
                <a:rPr lang="en-US" dirty="0">
                  <a:cs typeface="Arial" panose="020B0604020202020204" pitchFamily="34" charset="0"/>
                </a:rPr>
                <a:t>     Motor vehicle modifications</a:t>
              </a:r>
            </a:p>
            <a:p>
              <a:pPr lvl="1" algn="ctr"/>
              <a:endParaRPr lang="en-US" dirty="0">
                <a:cs typeface="Arial" panose="020B0604020202020204" pitchFamily="34" charset="0"/>
              </a:endParaRPr>
            </a:p>
            <a:p>
              <a:pPr lvl="1"/>
              <a:r>
                <a:rPr lang="en-US" dirty="0">
                  <a:cs typeface="Arial" panose="020B0604020202020204" pitchFamily="34" charset="0"/>
                </a:rPr>
                <a:t>     Community based safety </a:t>
              </a:r>
            </a:p>
            <a:p>
              <a:pPr lvl="1"/>
              <a:r>
                <a:rPr lang="en-US" dirty="0">
                  <a:cs typeface="Arial" panose="020B0604020202020204" pitchFamily="34" charset="0"/>
                </a:rPr>
                <a:t>     initiatives</a:t>
              </a:r>
            </a:p>
            <a:p>
              <a:pPr lvl="1"/>
              <a:endParaRPr lang="en-US" dirty="0">
                <a:cs typeface="Arial" panose="020B0604020202020204" pitchFamily="34" charset="0"/>
              </a:endParaRPr>
            </a:p>
            <a:p>
              <a:pPr lvl="1"/>
              <a:r>
                <a:rPr lang="en-US" dirty="0">
                  <a:cs typeface="Arial" panose="020B0604020202020204" pitchFamily="34" charset="0"/>
                </a:rPr>
                <a:t>      Improved access to health  </a:t>
              </a:r>
            </a:p>
            <a:p>
              <a:pPr lvl="1"/>
              <a:r>
                <a:rPr lang="en-US" dirty="0">
                  <a:cs typeface="Arial" panose="020B0604020202020204" pitchFamily="34" charset="0"/>
                </a:rPr>
                <a:t>      care</a:t>
              </a:r>
            </a:p>
          </p:txBody>
        </p:sp>
        <p:sp>
          <p:nvSpPr>
            <p:cNvPr id="13" name="Content Placeholder 3">
              <a:extLst>
                <a:ext uri="{FF2B5EF4-FFF2-40B4-BE49-F238E27FC236}">
                  <a16:creationId xmlns:a16="http://schemas.microsoft.com/office/drawing/2014/main" id="{A3D04E38-A660-4A86-8A6D-28E0D8C816C2}"/>
                </a:ext>
              </a:extLst>
            </p:cNvPr>
            <p:cNvSpPr txBox="1">
              <a:spLocks/>
            </p:cNvSpPr>
            <p:nvPr/>
          </p:nvSpPr>
          <p:spPr>
            <a:xfrm>
              <a:off x="114911" y="1204863"/>
              <a:ext cx="3931920" cy="4480560"/>
            </a:xfrm>
            <a:prstGeom prst="roundRect">
              <a:avLst/>
            </a:prstGeom>
            <a:noFill/>
            <a:ln w="38100">
              <a:solidFill>
                <a:schemeClr val="tx1"/>
              </a:solidFill>
            </a:ln>
          </p:spPr>
          <p:txBody>
            <a:bodyPr vert="horz" wrap="square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  <a:spcBef>
                  <a:spcPts val="0"/>
                </a:spcBef>
              </a:pPr>
              <a:r>
                <a:rPr lang="en-US" b="1" dirty="0">
                  <a:latin typeface="+mn-lt"/>
                </a:rPr>
                <a:t>Study Population</a:t>
              </a:r>
            </a:p>
            <a:p>
              <a:pPr>
                <a:lnSpc>
                  <a:spcPct val="100000"/>
                </a:lnSpc>
                <a:spcBef>
                  <a:spcPts val="0"/>
                </a:spcBef>
              </a:pPr>
              <a:endParaRPr lang="en-US" sz="1800" dirty="0">
                <a:latin typeface="+mn-lt"/>
              </a:endParaRPr>
            </a:p>
            <a:p>
              <a:pPr>
                <a:lnSpc>
                  <a:spcPct val="100000"/>
                </a:lnSpc>
                <a:spcBef>
                  <a:spcPts val="0"/>
                </a:spcBef>
              </a:pPr>
              <a:r>
                <a:rPr lang="en-US" sz="1800" dirty="0">
                  <a:latin typeface="+mn-lt"/>
                </a:rPr>
                <a:t>              State patrol police </a:t>
              </a:r>
            </a:p>
            <a:p>
              <a:pPr>
                <a:lnSpc>
                  <a:spcPct val="100000"/>
                </a:lnSpc>
                <a:spcBef>
                  <a:spcPts val="0"/>
                </a:spcBef>
              </a:pPr>
              <a:r>
                <a:rPr lang="en-US" sz="1800" dirty="0">
                  <a:latin typeface="+mn-lt"/>
                </a:rPr>
                <a:t>             traffic stops (PTS)</a:t>
              </a:r>
            </a:p>
            <a:p>
              <a:pPr>
                <a:lnSpc>
                  <a:spcPct val="100000"/>
                </a:lnSpc>
                <a:spcBef>
                  <a:spcPts val="0"/>
                </a:spcBef>
              </a:pPr>
              <a:endParaRPr lang="en-US" sz="1800" dirty="0">
                <a:latin typeface="+mn-lt"/>
              </a:endParaRPr>
            </a:p>
            <a:p>
              <a:pPr>
                <a:lnSpc>
                  <a:spcPct val="100000"/>
                </a:lnSpc>
                <a:spcBef>
                  <a:spcPts val="0"/>
                </a:spcBef>
              </a:pPr>
              <a:endParaRPr lang="en-US" sz="1800" dirty="0">
                <a:latin typeface="+mn-lt"/>
              </a:endParaRPr>
            </a:p>
            <a:p>
              <a:pPr>
                <a:lnSpc>
                  <a:spcPct val="100000"/>
                </a:lnSpc>
                <a:spcBef>
                  <a:spcPts val="0"/>
                </a:spcBef>
              </a:pPr>
              <a:r>
                <a:rPr lang="en-US" sz="1800" dirty="0">
                  <a:latin typeface="+mn-lt"/>
                </a:rPr>
                <a:t>                Deaths from motor     </a:t>
              </a:r>
            </a:p>
            <a:p>
              <a:pPr>
                <a:lnSpc>
                  <a:spcPct val="100000"/>
                </a:lnSpc>
                <a:spcBef>
                  <a:spcPts val="0"/>
                </a:spcBef>
              </a:pPr>
              <a:r>
                <a:rPr lang="en-US" sz="1800" dirty="0">
                  <a:latin typeface="+mn-lt"/>
                </a:rPr>
                <a:t>                 vehicle crash (MVC)</a:t>
              </a:r>
            </a:p>
            <a:p>
              <a:pPr>
                <a:lnSpc>
                  <a:spcPct val="100000"/>
                </a:lnSpc>
                <a:spcBef>
                  <a:spcPts val="0"/>
                </a:spcBef>
              </a:pPr>
              <a:endParaRPr lang="en-US" sz="1800" dirty="0">
                <a:latin typeface="+mn-lt"/>
              </a:endParaRPr>
            </a:p>
            <a:p>
              <a:pPr>
                <a:lnSpc>
                  <a:spcPct val="100000"/>
                </a:lnSpc>
                <a:spcBef>
                  <a:spcPts val="0"/>
                </a:spcBef>
              </a:pPr>
              <a:r>
                <a:rPr lang="en-US" sz="1800" dirty="0">
                  <a:latin typeface="+mn-lt"/>
                </a:rPr>
                <a:t>	</a:t>
              </a:r>
            </a:p>
            <a:p>
              <a:pPr>
                <a:lnSpc>
                  <a:spcPct val="100000"/>
                </a:lnSpc>
                <a:spcBef>
                  <a:spcPts val="0"/>
                </a:spcBef>
              </a:pPr>
              <a:r>
                <a:rPr lang="en-US" sz="1800" dirty="0">
                  <a:latin typeface="+mn-lt"/>
                </a:rPr>
                <a:t>	Data from 33 states,  </a:t>
              </a:r>
            </a:p>
            <a:p>
              <a:pPr>
                <a:lnSpc>
                  <a:spcPct val="100000"/>
                </a:lnSpc>
                <a:spcBef>
                  <a:spcPts val="0"/>
                </a:spcBef>
              </a:pPr>
              <a:r>
                <a:rPr lang="en-US" sz="1800" dirty="0">
                  <a:latin typeface="+mn-lt"/>
                </a:rPr>
                <a:t> 2004-2016</a:t>
              </a:r>
            </a:p>
          </p:txBody>
        </p:sp>
      </p:grpSp>
      <p:pic>
        <p:nvPicPr>
          <p:cNvPr id="21" name="Picture 20" descr="A picture containing shape&#10;&#10;Description automatically generated">
            <a:extLst>
              <a:ext uri="{FF2B5EF4-FFF2-40B4-BE49-F238E27FC236}">
                <a16:creationId xmlns:a16="http://schemas.microsoft.com/office/drawing/2014/main" id="{3A42AB38-5362-43C8-94BF-B1E7358D4D45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4870" y="2774067"/>
            <a:ext cx="1280160" cy="1280160"/>
          </a:xfrm>
          <a:prstGeom prst="rect">
            <a:avLst/>
          </a:prstGeom>
        </p:spPr>
      </p:pic>
      <p:pic>
        <p:nvPicPr>
          <p:cNvPr id="24" name="Picture 23" descr="A picture containing shape&#10;&#10;Description automatically generated">
            <a:extLst>
              <a:ext uri="{FF2B5EF4-FFF2-40B4-BE49-F238E27FC236}">
                <a16:creationId xmlns:a16="http://schemas.microsoft.com/office/drawing/2014/main" id="{AC1D32DE-FD8C-4267-9A8B-53F4EAE6D7C4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0802" y="2774067"/>
            <a:ext cx="1280160" cy="1280160"/>
          </a:xfrm>
          <a:prstGeom prst="rect">
            <a:avLst/>
          </a:prstGeom>
        </p:spPr>
      </p:pic>
      <p:pic>
        <p:nvPicPr>
          <p:cNvPr id="30" name="Picture 29" descr="A picture containing shape&#10;&#10;Description automatically generated">
            <a:extLst>
              <a:ext uri="{FF2B5EF4-FFF2-40B4-BE49-F238E27FC236}">
                <a16:creationId xmlns:a16="http://schemas.microsoft.com/office/drawing/2014/main" id="{2104B338-5C4E-4015-BA7D-27731984A531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7874" y="3094107"/>
            <a:ext cx="640080" cy="640080"/>
          </a:xfrm>
          <a:prstGeom prst="rect">
            <a:avLst/>
          </a:prstGeom>
        </p:spPr>
      </p:pic>
      <p:sp>
        <p:nvSpPr>
          <p:cNvPr id="6" name="Arrow: Up 5">
            <a:extLst>
              <a:ext uri="{FF2B5EF4-FFF2-40B4-BE49-F238E27FC236}">
                <a16:creationId xmlns:a16="http://schemas.microsoft.com/office/drawing/2014/main" id="{A6F54AAA-8B4A-4E96-B008-7B4537A92616}"/>
              </a:ext>
            </a:extLst>
          </p:cNvPr>
          <p:cNvSpPr/>
          <p:nvPr/>
        </p:nvSpPr>
        <p:spPr>
          <a:xfrm>
            <a:off x="4394866" y="3048387"/>
            <a:ext cx="137160" cy="731520"/>
          </a:xfrm>
          <a:prstGeom prst="up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Arrow: Down 6">
            <a:extLst>
              <a:ext uri="{FF2B5EF4-FFF2-40B4-BE49-F238E27FC236}">
                <a16:creationId xmlns:a16="http://schemas.microsoft.com/office/drawing/2014/main" id="{701B8BC1-D866-4C8E-94AA-C316DB6EDD74}"/>
              </a:ext>
            </a:extLst>
          </p:cNvPr>
          <p:cNvSpPr/>
          <p:nvPr/>
        </p:nvSpPr>
        <p:spPr>
          <a:xfrm flipH="1">
            <a:off x="6610798" y="3048387"/>
            <a:ext cx="137160" cy="73152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highway patrol Icon 2916252">
            <a:extLst>
              <a:ext uri="{FF2B5EF4-FFF2-40B4-BE49-F238E27FC236}">
                <a16:creationId xmlns:a16="http://schemas.microsoft.com/office/drawing/2014/main" id="{9AB457FF-EC42-4DE9-8354-BF71CA9973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435" y="2135292"/>
            <a:ext cx="958815" cy="958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38" descr="A picture containing shape&#10;&#10;Description automatically generated">
            <a:extLst>
              <a:ext uri="{FF2B5EF4-FFF2-40B4-BE49-F238E27FC236}">
                <a16:creationId xmlns:a16="http://schemas.microsoft.com/office/drawing/2014/main" id="{284E6E22-3FC6-45F5-BF23-4A2C19FD2697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782" y="3163592"/>
            <a:ext cx="960120" cy="960120"/>
          </a:xfrm>
          <a:prstGeom prst="rect">
            <a:avLst/>
          </a:prstGeom>
        </p:spPr>
      </p:pic>
      <p:pic>
        <p:nvPicPr>
          <p:cNvPr id="1028" name="Picture 4" descr="USA Map Icon 1012848">
            <a:extLst>
              <a:ext uri="{FF2B5EF4-FFF2-40B4-BE49-F238E27FC236}">
                <a16:creationId xmlns:a16="http://schemas.microsoft.com/office/drawing/2014/main" id="{456F9846-E902-439D-9AE9-B914CAC300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782" y="4193198"/>
            <a:ext cx="960120" cy="96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40" descr="A picture containing shape&#10;&#10;Description automatically generated">
            <a:extLst>
              <a:ext uri="{FF2B5EF4-FFF2-40B4-BE49-F238E27FC236}">
                <a16:creationId xmlns:a16="http://schemas.microsoft.com/office/drawing/2014/main" id="{793FE92A-8451-4F31-BAA8-7C72A8C570F5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6779" y="2979807"/>
            <a:ext cx="914400" cy="914400"/>
          </a:xfrm>
          <a:prstGeom prst="rect">
            <a:avLst/>
          </a:prstGeom>
        </p:spPr>
      </p:pic>
      <p:pic>
        <p:nvPicPr>
          <p:cNvPr id="42" name="Picture 41" descr="A picture containing shape&#10;&#10;Description automatically generated">
            <a:extLst>
              <a:ext uri="{FF2B5EF4-FFF2-40B4-BE49-F238E27FC236}">
                <a16:creationId xmlns:a16="http://schemas.microsoft.com/office/drawing/2014/main" id="{31B9424D-BD09-4345-906B-2FE870F23A17}"/>
              </a:ext>
            </a:extLst>
          </p:cNvPr>
          <p:cNvPicPr>
            <a:picLocks noChangeAspect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3208" y="3734187"/>
            <a:ext cx="914400" cy="914400"/>
          </a:xfrm>
          <a:prstGeom prst="rect">
            <a:avLst/>
          </a:prstGeom>
        </p:spPr>
      </p:pic>
      <p:pic>
        <p:nvPicPr>
          <p:cNvPr id="43" name="Picture 42" descr="A picture containing shape&#10;&#10;Description automatically generated">
            <a:extLst>
              <a:ext uri="{FF2B5EF4-FFF2-40B4-BE49-F238E27FC236}">
                <a16:creationId xmlns:a16="http://schemas.microsoft.com/office/drawing/2014/main" id="{DA3A4B2D-551A-4CD9-8B87-C2B5D4BA9AC8}"/>
              </a:ext>
            </a:extLst>
          </p:cNvPr>
          <p:cNvPicPr>
            <a:picLocks noChangeAspect="1"/>
          </p:cNvPicPr>
          <p:nvPr/>
        </p:nvPicPr>
        <p:blipFill>
          <a:blip r:embed="rId11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4124" y="4543814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01622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AST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FFF2CC"/>
      </a:accent2>
      <a:accent3>
        <a:srgbClr val="FEE599"/>
      </a:accent3>
      <a:accent4>
        <a:srgbClr val="FFC000"/>
      </a:accent4>
      <a:accent5>
        <a:srgbClr val="FFC000"/>
      </a:accent5>
      <a:accent6>
        <a:srgbClr val="FFC000"/>
      </a:accent6>
      <a:hlink>
        <a:srgbClr val="0563C1"/>
      </a:hlink>
      <a:folHlink>
        <a:srgbClr val="44546A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4584</TotalTime>
  <Words>152</Words>
  <Application>Microsoft Office PowerPoint</Application>
  <PresentationFormat>Widescreen</PresentationFormat>
  <Paragraphs>57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(Body)</vt:lpstr>
      <vt:lpstr>HelveticaNeueforSAS</vt:lpstr>
      <vt:lpstr>Times New Roman</vt:lpstr>
      <vt:lpstr>Office Theme</vt:lpstr>
      <vt:lpstr>Visual Abstract Submission Information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 Eme</dc:creator>
  <cp:lastModifiedBy>Sarode, Anuja L</cp:lastModifiedBy>
  <cp:revision>75</cp:revision>
  <dcterms:created xsi:type="dcterms:W3CDTF">2019-07-15T19:57:28Z</dcterms:created>
  <dcterms:modified xsi:type="dcterms:W3CDTF">2021-03-22T12:57:17Z</dcterms:modified>
</cp:coreProperties>
</file>