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9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5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4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0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9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0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5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3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4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0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D53ED-6A65-9749-8143-B460CAF82F97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D133A-4D38-E14F-94B3-330E6EC3C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6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439BF70-D25F-8C40-939E-70CCF77B29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304635"/>
              </p:ext>
            </p:extLst>
          </p:nvPr>
        </p:nvGraphicFramePr>
        <p:xfrm>
          <a:off x="457200" y="762000"/>
          <a:ext cx="5943600" cy="7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943600" imgH="7620000" progId="Word.Document.12">
                  <p:embed/>
                </p:oleObj>
              </mc:Choice>
              <mc:Fallback>
                <p:oleObj name="Document" r:id="rId3" imgW="5943600" imgH="762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762000"/>
                        <a:ext cx="5943600" cy="7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954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Document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Carrick, Danielle (NIH/NCI) [E]</dc:creator>
  <cp:lastModifiedBy>Carrick, Danielle (NIH/NCI) [E]</cp:lastModifiedBy>
  <cp:revision>1</cp:revision>
  <dcterms:created xsi:type="dcterms:W3CDTF">2021-12-15T14:51:49Z</dcterms:created>
  <dcterms:modified xsi:type="dcterms:W3CDTF">2021-12-15T14:59:28Z</dcterms:modified>
</cp:coreProperties>
</file>