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6"/>
  </p:notesMasterIdLst>
  <p:sldIdLst>
    <p:sldId id="260" r:id="rId5"/>
  </p:sldIdLst>
  <p:sldSz cx="64008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696FDA-3499-4540-9141-787C488AAB72}" v="11" dt="2021-08-22T00:21:00.9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173" autoAdjust="0"/>
  </p:normalViewPr>
  <p:slideViewPr>
    <p:cSldViewPr snapToGrid="0">
      <p:cViewPr varScale="1">
        <p:scale>
          <a:sx n="87" d="100"/>
          <a:sy n="87" d="100"/>
        </p:scale>
        <p:origin x="30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F09B2-A34F-4873-B2EE-8EA8DE7B5F87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8850" y="1143000"/>
            <a:ext cx="2400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C78AA-53FC-4486-9987-313C5C8BD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591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41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1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82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2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66" algn="l" defTabSz="91434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" y="1346836"/>
            <a:ext cx="5440680" cy="2865120"/>
          </a:xfrm>
        </p:spPr>
        <p:txBody>
          <a:bodyPr anchor="b"/>
          <a:lstStyle>
            <a:lvl1pPr algn="ctr">
              <a:defRPr sz="4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4322446"/>
            <a:ext cx="4800600" cy="1986914"/>
          </a:xfrm>
        </p:spPr>
        <p:txBody>
          <a:bodyPr/>
          <a:lstStyle>
            <a:lvl1pPr marL="0" indent="0" algn="ctr">
              <a:buNone/>
              <a:defRPr sz="1680"/>
            </a:lvl1pPr>
            <a:lvl2pPr marL="320040" indent="0" algn="ctr">
              <a:buNone/>
              <a:defRPr sz="1400"/>
            </a:lvl2pPr>
            <a:lvl3pPr marL="640080" indent="0" algn="ctr">
              <a:buNone/>
              <a:defRPr sz="1260"/>
            </a:lvl3pPr>
            <a:lvl4pPr marL="960120" indent="0" algn="ctr">
              <a:buNone/>
              <a:defRPr sz="1120"/>
            </a:lvl4pPr>
            <a:lvl5pPr marL="1280160" indent="0" algn="ctr">
              <a:buNone/>
              <a:defRPr sz="1120"/>
            </a:lvl5pPr>
            <a:lvl6pPr marL="1600200" indent="0" algn="ctr">
              <a:buNone/>
              <a:defRPr sz="1120"/>
            </a:lvl6pPr>
            <a:lvl7pPr marL="1920240" indent="0" algn="ctr">
              <a:buNone/>
              <a:defRPr sz="1120"/>
            </a:lvl7pPr>
            <a:lvl8pPr marL="2240280" indent="0" algn="ctr">
              <a:buNone/>
              <a:defRPr sz="1120"/>
            </a:lvl8pPr>
            <a:lvl9pPr marL="2560320" indent="0" algn="ctr">
              <a:buNone/>
              <a:defRPr sz="1120"/>
            </a:lvl9pPr>
          </a:lstStyle>
          <a:p>
            <a:r>
              <a:rPr lang="en-US" alt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91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162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580573" y="438150"/>
            <a:ext cx="1380173" cy="6974206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0055" y="438150"/>
            <a:ext cx="4060508" cy="6974206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18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02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722" y="2051688"/>
            <a:ext cx="5520690" cy="3423284"/>
          </a:xfrm>
        </p:spPr>
        <p:txBody>
          <a:bodyPr anchor="b"/>
          <a:lstStyle>
            <a:lvl1pPr>
              <a:defRPr sz="420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6722" y="5507358"/>
            <a:ext cx="5520690" cy="1800224"/>
          </a:xfrm>
        </p:spPr>
        <p:txBody>
          <a:bodyPr/>
          <a:lstStyle>
            <a:lvl1pPr marL="0" indent="0">
              <a:buNone/>
              <a:defRPr sz="1680">
                <a:solidFill>
                  <a:schemeClr val="tx1"/>
                </a:solidFill>
              </a:defRPr>
            </a:lvl1pPr>
            <a:lvl2pPr marL="3200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400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3pPr>
            <a:lvl4pPr marL="96012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4pPr>
            <a:lvl5pPr marL="128016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5pPr>
            <a:lvl6pPr marL="160020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6pPr>
            <a:lvl7pPr marL="192024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7pPr>
            <a:lvl8pPr marL="224028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8pPr>
            <a:lvl9pPr marL="2560320" indent="0">
              <a:buNone/>
              <a:defRPr sz="11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589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0055" y="2190750"/>
            <a:ext cx="2720340" cy="5221606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405" y="2190750"/>
            <a:ext cx="2720340" cy="5221606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84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438152"/>
            <a:ext cx="5520690" cy="1590676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889" y="2017396"/>
            <a:ext cx="2707838" cy="988694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40" indent="0">
              <a:buNone/>
              <a:defRPr sz="1400" b="1"/>
            </a:lvl2pPr>
            <a:lvl3pPr marL="640080" indent="0">
              <a:buNone/>
              <a:defRPr sz="1260" b="1"/>
            </a:lvl3pPr>
            <a:lvl4pPr marL="960120" indent="0">
              <a:buNone/>
              <a:defRPr sz="1120" b="1"/>
            </a:lvl4pPr>
            <a:lvl5pPr marL="1280160" indent="0">
              <a:buNone/>
              <a:defRPr sz="1120" b="1"/>
            </a:lvl5pPr>
            <a:lvl6pPr marL="1600200" indent="0">
              <a:buNone/>
              <a:defRPr sz="1120" b="1"/>
            </a:lvl6pPr>
            <a:lvl7pPr marL="1920240" indent="0">
              <a:buNone/>
              <a:defRPr sz="1120" b="1"/>
            </a:lvl7pPr>
            <a:lvl8pPr marL="2240280" indent="0">
              <a:buNone/>
              <a:defRPr sz="1120" b="1"/>
            </a:lvl8pPr>
            <a:lvl9pPr marL="2560320" indent="0">
              <a:buNone/>
              <a:defRPr sz="112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889" y="3006090"/>
            <a:ext cx="2707838" cy="4421506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40405" y="2017396"/>
            <a:ext cx="2721174" cy="988694"/>
          </a:xfrm>
        </p:spPr>
        <p:txBody>
          <a:bodyPr anchor="b"/>
          <a:lstStyle>
            <a:lvl1pPr marL="0" indent="0">
              <a:buNone/>
              <a:defRPr sz="1680" b="1"/>
            </a:lvl1pPr>
            <a:lvl2pPr marL="320040" indent="0">
              <a:buNone/>
              <a:defRPr sz="1400" b="1"/>
            </a:lvl2pPr>
            <a:lvl3pPr marL="640080" indent="0">
              <a:buNone/>
              <a:defRPr sz="1260" b="1"/>
            </a:lvl3pPr>
            <a:lvl4pPr marL="960120" indent="0">
              <a:buNone/>
              <a:defRPr sz="1120" b="1"/>
            </a:lvl4pPr>
            <a:lvl5pPr marL="1280160" indent="0">
              <a:buNone/>
              <a:defRPr sz="1120" b="1"/>
            </a:lvl5pPr>
            <a:lvl6pPr marL="1600200" indent="0">
              <a:buNone/>
              <a:defRPr sz="1120" b="1"/>
            </a:lvl6pPr>
            <a:lvl7pPr marL="1920240" indent="0">
              <a:buNone/>
              <a:defRPr sz="1120" b="1"/>
            </a:lvl7pPr>
            <a:lvl8pPr marL="2240280" indent="0">
              <a:buNone/>
              <a:defRPr sz="1120" b="1"/>
            </a:lvl8pPr>
            <a:lvl9pPr marL="2560320" indent="0">
              <a:buNone/>
              <a:defRPr sz="112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40405" y="3006090"/>
            <a:ext cx="2721174" cy="4421506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84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95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94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548640"/>
            <a:ext cx="2064425" cy="1920240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174" y="1184912"/>
            <a:ext cx="3240405" cy="5848350"/>
          </a:xfrm>
        </p:spPr>
        <p:txBody>
          <a:bodyPr/>
          <a:lstStyle>
            <a:lvl1pPr>
              <a:defRPr sz="2240"/>
            </a:lvl1pPr>
            <a:lvl2pPr>
              <a:defRPr sz="1960"/>
            </a:lvl2pPr>
            <a:lvl3pPr>
              <a:defRPr sz="168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2468880"/>
            <a:ext cx="2064425" cy="4573906"/>
          </a:xfrm>
        </p:spPr>
        <p:txBody>
          <a:bodyPr/>
          <a:lstStyle>
            <a:lvl1pPr marL="0" indent="0">
              <a:buNone/>
              <a:defRPr sz="1120"/>
            </a:lvl1pPr>
            <a:lvl2pPr marL="320040" indent="0">
              <a:buNone/>
              <a:defRPr sz="980"/>
            </a:lvl2pPr>
            <a:lvl3pPr marL="640080" indent="0">
              <a:buNone/>
              <a:defRPr sz="840"/>
            </a:lvl3pPr>
            <a:lvl4pPr marL="960120" indent="0">
              <a:buNone/>
              <a:defRPr sz="700"/>
            </a:lvl4pPr>
            <a:lvl5pPr marL="1280160" indent="0">
              <a:buNone/>
              <a:defRPr sz="700"/>
            </a:lvl5pPr>
            <a:lvl6pPr marL="1600200" indent="0">
              <a:buNone/>
              <a:defRPr sz="700"/>
            </a:lvl6pPr>
            <a:lvl7pPr marL="1920240" indent="0">
              <a:buNone/>
              <a:defRPr sz="700"/>
            </a:lvl7pPr>
            <a:lvl8pPr marL="2240280" indent="0">
              <a:buNone/>
              <a:defRPr sz="700"/>
            </a:lvl8pPr>
            <a:lvl9pPr marL="2560320" indent="0">
              <a:buNone/>
              <a:defRPr sz="7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35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89" y="548640"/>
            <a:ext cx="2064425" cy="1920240"/>
          </a:xfrm>
        </p:spPr>
        <p:txBody>
          <a:bodyPr anchor="b"/>
          <a:lstStyle>
            <a:lvl1pPr>
              <a:defRPr sz="2240"/>
            </a:lvl1pPr>
          </a:lstStyle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21174" y="1184912"/>
            <a:ext cx="3240405" cy="5848350"/>
          </a:xfrm>
        </p:spPr>
        <p:txBody>
          <a:bodyPr anchor="t"/>
          <a:lstStyle>
            <a:lvl1pPr marL="0" indent="0">
              <a:buNone/>
              <a:defRPr sz="2240"/>
            </a:lvl1pPr>
            <a:lvl2pPr marL="320040" indent="0">
              <a:buNone/>
              <a:defRPr sz="1960"/>
            </a:lvl2pPr>
            <a:lvl3pPr marL="640080" indent="0">
              <a:buNone/>
              <a:defRPr sz="1680"/>
            </a:lvl3pPr>
            <a:lvl4pPr marL="960120" indent="0">
              <a:buNone/>
              <a:defRPr sz="1400"/>
            </a:lvl4pPr>
            <a:lvl5pPr marL="1280160" indent="0">
              <a:buNone/>
              <a:defRPr sz="1400"/>
            </a:lvl5pPr>
            <a:lvl6pPr marL="1600200" indent="0">
              <a:buNone/>
              <a:defRPr sz="1400"/>
            </a:lvl6pPr>
            <a:lvl7pPr marL="1920240" indent="0">
              <a:buNone/>
              <a:defRPr sz="1400"/>
            </a:lvl7pPr>
            <a:lvl8pPr marL="2240280" indent="0">
              <a:buNone/>
              <a:defRPr sz="1400"/>
            </a:lvl8pPr>
            <a:lvl9pPr marL="2560320" indent="0">
              <a:buNone/>
              <a:defRPr sz="1400"/>
            </a:lvl9pPr>
          </a:lstStyle>
          <a:p>
            <a:r>
              <a:rPr lang="en-US" altLang="zh-CN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0889" y="2468880"/>
            <a:ext cx="2064425" cy="4573906"/>
          </a:xfrm>
        </p:spPr>
        <p:txBody>
          <a:bodyPr/>
          <a:lstStyle>
            <a:lvl1pPr marL="0" indent="0">
              <a:buNone/>
              <a:defRPr sz="1120"/>
            </a:lvl1pPr>
            <a:lvl2pPr marL="320040" indent="0">
              <a:buNone/>
              <a:defRPr sz="980"/>
            </a:lvl2pPr>
            <a:lvl3pPr marL="640080" indent="0">
              <a:buNone/>
              <a:defRPr sz="840"/>
            </a:lvl3pPr>
            <a:lvl4pPr marL="960120" indent="0">
              <a:buNone/>
              <a:defRPr sz="700"/>
            </a:lvl4pPr>
            <a:lvl5pPr marL="1280160" indent="0">
              <a:buNone/>
              <a:defRPr sz="700"/>
            </a:lvl5pPr>
            <a:lvl6pPr marL="1600200" indent="0">
              <a:buNone/>
              <a:defRPr sz="700"/>
            </a:lvl6pPr>
            <a:lvl7pPr marL="1920240" indent="0">
              <a:buNone/>
              <a:defRPr sz="700"/>
            </a:lvl7pPr>
            <a:lvl8pPr marL="2240280" indent="0">
              <a:buNone/>
              <a:defRPr sz="700"/>
            </a:lvl8pPr>
            <a:lvl9pPr marL="2560320" indent="0">
              <a:buNone/>
              <a:defRPr sz="7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88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055" y="438152"/>
            <a:ext cx="552069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0055" y="2190750"/>
            <a:ext cx="552069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0055" y="7627622"/>
            <a:ext cx="14401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74C0B-CF15-4091-8C62-C2BFA0CA8ECB}" type="datetimeFigureOut">
              <a:rPr lang="zh-CN" altLang="en-US" smtClean="0"/>
              <a:t>2021/11/14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20265" y="7627622"/>
            <a:ext cx="216027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20565" y="7627622"/>
            <a:ext cx="144018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5FB35-BC7C-4805-8E29-851BFD46EA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48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40080" rtl="0" eaLnBrk="1" latinLnBrk="0" hangingPunct="1">
        <a:lnSpc>
          <a:spcPct val="90000"/>
        </a:lnSpc>
        <a:spcBef>
          <a:spcPct val="0"/>
        </a:spcBef>
        <a:buNone/>
        <a:defRPr sz="30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020" indent="-160020" algn="l" defTabSz="64008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001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01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76022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208026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720340" indent="-160020" algn="l" defTabSz="640080" rtl="0" eaLnBrk="1" latinLnBrk="0" hangingPunct="1">
        <a:lnSpc>
          <a:spcPct val="90000"/>
        </a:lnSpc>
        <a:spcBef>
          <a:spcPts val="350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3200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7pPr>
      <a:lvl8pPr marL="224028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algn="l" defTabSz="640080" rtl="0" eaLnBrk="1" latinLnBrk="0" hangingPunct="1">
        <a:defRPr sz="12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31" y="293015"/>
            <a:ext cx="2743438" cy="23349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CEC3128-CFB1-483E-A2E7-C985E6261A22}"/>
              </a:ext>
            </a:extLst>
          </p:cNvPr>
          <p:cNvSpPr txBox="1"/>
          <p:nvPr/>
        </p:nvSpPr>
        <p:spPr>
          <a:xfrm>
            <a:off x="-7117" y="383750"/>
            <a:ext cx="370007" cy="305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2" dirty="0"/>
              <a:t>A.</a:t>
            </a:r>
            <a:endParaRPr lang="zh-CN" altLang="en-US" sz="1382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0AD232-C045-4B2A-8B98-952EDD117267}"/>
              </a:ext>
            </a:extLst>
          </p:cNvPr>
          <p:cNvSpPr txBox="1"/>
          <p:nvPr/>
        </p:nvSpPr>
        <p:spPr>
          <a:xfrm>
            <a:off x="0" y="39091"/>
            <a:ext cx="842795" cy="305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2" dirty="0"/>
              <a:t>Figure </a:t>
            </a:r>
            <a:r>
              <a:rPr lang="en-US" altLang="zh-CN" sz="1382" dirty="0" smtClean="0"/>
              <a:t>S1</a:t>
            </a:r>
            <a:endParaRPr lang="zh-CN" altLang="en-US" sz="1382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EC3128-CFB1-483E-A2E7-C985E6261A22}"/>
              </a:ext>
            </a:extLst>
          </p:cNvPr>
          <p:cNvSpPr txBox="1"/>
          <p:nvPr/>
        </p:nvSpPr>
        <p:spPr>
          <a:xfrm>
            <a:off x="3279609" y="335368"/>
            <a:ext cx="370007" cy="305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2" dirty="0" smtClean="0"/>
              <a:t>B.</a:t>
            </a:r>
            <a:endParaRPr lang="zh-CN" altLang="en-US" sz="1382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729" y="640388"/>
            <a:ext cx="2743200" cy="19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40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DBDDC11310D541A8AF46A7306960E8" ma:contentTypeVersion="16" ma:contentTypeDescription="Create a new document." ma:contentTypeScope="" ma:versionID="37339fecb1853237362d97382cef472a">
  <xsd:schema xmlns:xsd="http://www.w3.org/2001/XMLSchema" xmlns:xs="http://www.w3.org/2001/XMLSchema" xmlns:p="http://schemas.microsoft.com/office/2006/metadata/properties" xmlns:ns3="708493dd-dfdd-4265-a465-b1884c5abfe8" xmlns:ns4="11d88e45-cd40-45ce-84b5-185514a80a18" targetNamespace="http://schemas.microsoft.com/office/2006/metadata/properties" ma:root="true" ma:fieldsID="39cda80f23848c17fa289c3b1c618285" ns3:_="" ns4:_="">
    <xsd:import namespace="708493dd-dfdd-4265-a465-b1884c5abfe8"/>
    <xsd:import namespace="11d88e45-cd40-45ce-84b5-185514a80a1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8493dd-dfdd-4265-a465-b1884c5abfe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d88e45-cd40-45ce-84b5-185514a80a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0F158E4-6496-4EE1-8014-3FEEA20B3A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8493dd-dfdd-4265-a465-b1884c5abfe8"/>
    <ds:schemaRef ds:uri="11d88e45-cd40-45ce-84b5-185514a80a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663C4C-4781-40DC-AFF1-F76F13E605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F84111-A896-470F-B1E3-CE36BFC012F5}">
  <ds:schemaRefs>
    <ds:schemaRef ds:uri="708493dd-dfdd-4265-a465-b1884c5abfe8"/>
    <ds:schemaRef ds:uri="http://purl.org/dc/dcmitype/"/>
    <ds:schemaRef ds:uri="http://schemas.microsoft.com/office/infopath/2007/PartnerControls"/>
    <ds:schemaRef ds:uri="11d88e45-cd40-45ce-84b5-185514a80a18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6791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等线</vt:lpstr>
      <vt:lpstr>等线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Yingwei Hu</dc:creator>
  <cp:lastModifiedBy>Yingwei Hu</cp:lastModifiedBy>
  <cp:revision>21</cp:revision>
  <dcterms:created xsi:type="dcterms:W3CDTF">2021-08-06T22:41:17Z</dcterms:created>
  <dcterms:modified xsi:type="dcterms:W3CDTF">2021-11-14T23:35:50Z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0x010100A5DBDDC11310D541A8AF46A7306960E8</vt:lpwstr>
  </property>
</Properties>
</file>