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522" r:id="rId2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2326" autoAdjust="0"/>
  </p:normalViewPr>
  <p:slideViewPr>
    <p:cSldViewPr snapToGrid="0">
      <p:cViewPr>
        <p:scale>
          <a:sx n="80" d="100"/>
          <a:sy n="80" d="100"/>
        </p:scale>
        <p:origin x="-2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37E8B-6408-4723-8317-E7843D8DB0A1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A89E7-342F-4A04-A737-ABFA67CE7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4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1B245E-4E86-4523-A008-902862DD6C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67A8944-902E-4818-856C-EC401FE77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9C80D66-616C-4A96-A348-1E727F44B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1BB171-D7F2-4726-9DEE-D67638A72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E99CB08-6987-4F92-A244-3D876B5ED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14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B2F2D6-3A3C-40FB-9889-58FACF884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AC107E4-BF6C-4844-98EC-9F2F6B473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9EB9EB6-E069-4C81-A757-3D76000BD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B4281B7-7913-4DE6-8486-ABBA80C68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4707A46-8A9D-4A58-B84A-1EA3E3057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7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EA75683-8CB4-412E-8A7F-9D51D9B853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AB02A1D-D929-47CF-8C41-3F2E508592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74235A9-4A62-4C26-A75F-C5C056077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A4596A-1B26-4DE9-A3F1-066117C8A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E003B4-F958-4A1F-8662-FAE02474E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96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1B43E1-E957-4FCB-8DE0-DC9D90C165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B9C2C2-C392-400A-8BA0-A4E7196F7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D23A394-213F-41AD-9397-97AC7FD9E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937351C-44B6-45BB-84E9-889416901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196F566-9FB2-483D-8339-87584B2B4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291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6D9B953-FE99-4C1D-B622-B16A77735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60643E8-7900-4E52-A6CF-E24C63F57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B47E17B-0393-41CC-9755-DCD56F1AE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FA2DB2D-06FD-4876-9B25-171F70FE7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69358E4-0996-416D-B9E2-9EA44F1C6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D0EBD37-528E-41B7-A4E9-543E780D6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38FF53D-8D14-4FF2-A67B-532262E07C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E19EC3E-50A6-4731-A5E5-EE63006B73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B4A464E-A600-4FF6-AF6F-2CE631D38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DFEDFE-C394-47F3-B276-E7D8F9F50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4D94C25-FA50-47B8-B242-857CF9E5B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113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0006D02-7BD4-4678-898E-87B272688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B7CA965-B258-4190-BF57-548E2BFE6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D9424BF-0AA1-4B12-BDF7-8A662EC0F3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87A86DF-4064-44C4-AB61-60E73274B7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B1956A8-1941-4A63-883C-9A0CF549CA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8D5CA3BD-9EEF-43D8-9AB8-0413958A9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C37773DD-1D1D-4E5C-AD3A-A7A909E89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684C74D5-D18E-464E-A44A-858C95E66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92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EF0D407-59CB-46AB-BCA6-100F86F90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26A8405-5450-456F-A517-4451E5097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8336CA3-3B9F-4683-B7F4-8D6AF523F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4286CD3-2C73-43B6-BEF5-4AACB0547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2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839138B-5907-437E-A5D8-601753045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1029C2B-0F37-437A-B9C7-A5C84B7E9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47CC894-8C84-4CEF-9F26-D5B6D52D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696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E44FF5C-116D-48D3-896C-8DBEF8B92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4B370E-6721-4C01-B797-CACDFF2AB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54D2ADD-EEFF-41CD-83AF-8D6657746C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F69ECB-2569-4378-8850-045358D7A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3D51DC7-E93F-43C0-B4F2-2626ABEB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C753DAEE-BF9F-4D93-BBE0-6C1A55593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81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67CB807-620E-492B-805E-1D79D5530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5AF2D56-2748-4CA7-A2EC-381A5936C9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8FE5E5B3-3DD0-435C-A53D-31191DA4D5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439DAC8-41A6-4BE8-8FF3-BB7EFB74C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7EFF05A-D9AC-4174-8172-4A2FE99C1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C1F9427-FD46-492B-A7F8-5A0D99107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029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C5ED9DD0-8CDA-4A48-9802-C17C278EC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66A3F1-8793-4279-9DB7-40B2CD63D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80A1B7B-4FD9-49C5-8245-5E8DAB1755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1BF7B-BF05-4236-9661-0D78617CD569}" type="datetimeFigureOut">
              <a:rPr lang="en-US" smtClean="0"/>
              <a:t>1/15/2022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77F045B-030B-45C8-A031-F994D4811E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C34771-A71F-40B1-90F6-7CA59CED74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FD1B0-AD67-483D-9E99-2AD9FD7678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64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BB659DCE-07C5-4ADA-96A7-7C9293422906}"/>
              </a:ext>
            </a:extLst>
          </p:cNvPr>
          <p:cNvGrpSpPr/>
          <p:nvPr/>
        </p:nvGrpSpPr>
        <p:grpSpPr>
          <a:xfrm>
            <a:off x="781431" y="197614"/>
            <a:ext cx="8946229" cy="5152599"/>
            <a:chOff x="364800" y="394431"/>
            <a:chExt cx="10386635" cy="5838379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2A70BB4A-00E7-4DA9-B16C-A6A8831A2010}"/>
                </a:ext>
              </a:extLst>
            </p:cNvPr>
            <p:cNvGrpSpPr/>
            <p:nvPr/>
          </p:nvGrpSpPr>
          <p:grpSpPr>
            <a:xfrm>
              <a:off x="364800" y="510904"/>
              <a:ext cx="10386635" cy="5721906"/>
              <a:chOff x="727833" y="510904"/>
              <a:chExt cx="10386635" cy="5721906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xmlns="" id="{AFA80E7A-04D0-41F2-BD01-142954DFE3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27833" y="510904"/>
                <a:ext cx="10386635" cy="5721906"/>
              </a:xfrm>
              <a:prstGeom prst="rect">
                <a:avLst/>
              </a:prstGeom>
            </p:spPr>
          </p:pic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xmlns="" id="{1D71CDF0-52D0-4387-B64E-371C93FA6CB8}"/>
                  </a:ext>
                </a:extLst>
              </p:cNvPr>
              <p:cNvCxnSpPr/>
              <p:nvPr/>
            </p:nvCxnSpPr>
            <p:spPr>
              <a:xfrm rot="60000">
                <a:off x="8686357" y="3290435"/>
                <a:ext cx="12879" cy="27432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xmlns="" id="{5B21305C-DE3A-43F9-89F3-3F9782139C3A}"/>
                </a:ext>
              </a:extLst>
            </p:cNvPr>
            <p:cNvCxnSpPr/>
            <p:nvPr/>
          </p:nvCxnSpPr>
          <p:spPr>
            <a:xfrm>
              <a:off x="3914396" y="692695"/>
              <a:ext cx="338328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2F243034-4485-46A5-B8D8-40715ACEFEB4}"/>
                </a:ext>
              </a:extLst>
            </p:cNvPr>
            <p:cNvSpPr txBox="1"/>
            <p:nvPr/>
          </p:nvSpPr>
          <p:spPr>
            <a:xfrm>
              <a:off x="5356799" y="394431"/>
              <a:ext cx="386427" cy="2716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SP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DC9E2D7-9DA5-49CD-AFD9-C33CFB81F2D1}"/>
              </a:ext>
            </a:extLst>
          </p:cNvPr>
          <p:cNvSpPr txBox="1"/>
          <p:nvPr/>
        </p:nvSpPr>
        <p:spPr>
          <a:xfrm>
            <a:off x="0" y="28336"/>
            <a:ext cx="230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Supplementary</a:t>
            </a:r>
            <a:r>
              <a:rPr lang="en-US" sz="1400" b="1" dirty="0">
                <a:latin typeface="Helvetica" panose="020B0604020202020204" pitchFamily="34" charset="0"/>
                <a:cs typeface="Helvetica" panose="020B0604020202020204" pitchFamily="34" charset="0"/>
              </a:rPr>
              <a:t> Fig. S1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22B6820-8F24-47A7-8721-5A3B0DCF8E2F}"/>
              </a:ext>
            </a:extLst>
          </p:cNvPr>
          <p:cNvSpPr txBox="1"/>
          <p:nvPr/>
        </p:nvSpPr>
        <p:spPr>
          <a:xfrm>
            <a:off x="357341" y="370853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3579CD9-B030-4386-AE02-F6E4F6B2C675}"/>
              </a:ext>
            </a:extLst>
          </p:cNvPr>
          <p:cNvSpPr txBox="1"/>
          <p:nvPr/>
        </p:nvSpPr>
        <p:spPr>
          <a:xfrm>
            <a:off x="357341" y="563850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0B554FFC-9FEE-4FBE-88C4-504A57330DB0}"/>
              </a:ext>
            </a:extLst>
          </p:cNvPr>
          <p:cNvGrpSpPr/>
          <p:nvPr/>
        </p:nvGrpSpPr>
        <p:grpSpPr>
          <a:xfrm>
            <a:off x="781431" y="5530107"/>
            <a:ext cx="5521551" cy="1026807"/>
            <a:chOff x="781431" y="5510651"/>
            <a:chExt cx="5521551" cy="102680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xmlns="" id="{C3008349-A0C7-466F-A4A1-6859213D0274}"/>
                </a:ext>
              </a:extLst>
            </p:cNvPr>
            <p:cNvGrpSpPr/>
            <p:nvPr/>
          </p:nvGrpSpPr>
          <p:grpSpPr>
            <a:xfrm>
              <a:off x="1892941" y="5787650"/>
              <a:ext cx="4410041" cy="749808"/>
              <a:chOff x="2447896" y="2843113"/>
              <a:chExt cx="4410041" cy="749808"/>
            </a:xfrm>
          </p:grpSpPr>
          <p:pic>
            <p:nvPicPr>
              <p:cNvPr id="12" name="Picture 11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xmlns="" id="{9613F0E5-0E6A-4D95-9DC9-893B07F423B8}"/>
                  </a:ext>
                </a:extLst>
              </p:cNvPr>
              <p:cNvPicPr>
                <a:picLocks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27565" y="2843113"/>
                <a:ext cx="868680" cy="749808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xmlns="" id="{7F5D90D3-8BA4-4F21-A04C-93F375E37690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47896" y="2843113"/>
                <a:ext cx="868680" cy="749808"/>
              </a:xfrm>
              <a:prstGeom prst="rect">
                <a:avLst/>
              </a:prstGeom>
            </p:spPr>
          </p:pic>
          <p:pic>
            <p:nvPicPr>
              <p:cNvPr id="14" name="Picture 13" descr="A picture containing invertebrate, worm&#10;&#10;Description automatically generated">
                <a:extLst>
                  <a:ext uri="{FF2B5EF4-FFF2-40B4-BE49-F238E27FC236}">
                    <a16:creationId xmlns:a16="http://schemas.microsoft.com/office/drawing/2014/main" xmlns="" id="{37D6B38B-6B70-4331-8AFE-DF83D6BFE54C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3271" y="2843113"/>
                <a:ext cx="868680" cy="749808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xmlns="" id="{77047887-CE56-412F-BC39-7FD6295B1598}"/>
                  </a:ext>
                </a:extLst>
              </p:cNvPr>
              <p:cNvPicPr>
                <a:picLocks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10742" y="2843113"/>
                <a:ext cx="868680" cy="749808"/>
              </a:xfrm>
              <a:prstGeom prst="rect">
                <a:avLst/>
              </a:prstGeom>
            </p:spPr>
          </p:pic>
          <p:pic>
            <p:nvPicPr>
              <p:cNvPr id="16" name="Picture 15" descr="A picture containing text, wall&#10;&#10;Description automatically generated">
                <a:extLst>
                  <a:ext uri="{FF2B5EF4-FFF2-40B4-BE49-F238E27FC236}">
                    <a16:creationId xmlns:a16="http://schemas.microsoft.com/office/drawing/2014/main" xmlns="" id="{5A42A2D9-6A5E-4C58-9495-A8A74C9A5B4A}"/>
                  </a:ext>
                </a:extLst>
              </p:cNvPr>
              <p:cNvPicPr>
                <a:picLocks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89257" y="2843113"/>
                <a:ext cx="868680" cy="749808"/>
              </a:xfrm>
              <a:prstGeom prst="rect">
                <a:avLst/>
              </a:prstGeom>
            </p:spPr>
          </p:pic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245EE306-3273-442D-89D4-7504F1E023D5}"/>
                </a:ext>
              </a:extLst>
            </p:cNvPr>
            <p:cNvSpPr txBox="1"/>
            <p:nvPr/>
          </p:nvSpPr>
          <p:spPr>
            <a:xfrm>
              <a:off x="3744787" y="5510651"/>
              <a:ext cx="706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DAPI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533A0178-C741-4B1A-BB62-CAA88FC1C2DD}"/>
                </a:ext>
              </a:extLst>
            </p:cNvPr>
            <p:cNvSpPr txBox="1"/>
            <p:nvPr/>
          </p:nvSpPr>
          <p:spPr>
            <a:xfrm>
              <a:off x="4588272" y="5510651"/>
              <a:ext cx="7798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MERGE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282C2B2B-36C2-4A07-80CE-533C8C7978F2}"/>
                </a:ext>
              </a:extLst>
            </p:cNvPr>
            <p:cNvSpPr txBox="1"/>
            <p:nvPr/>
          </p:nvSpPr>
          <p:spPr>
            <a:xfrm>
              <a:off x="1965214" y="5510651"/>
              <a:ext cx="68234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CRISP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3B99101C-E23D-4292-B0DE-6BA84BD3769C}"/>
                </a:ext>
              </a:extLst>
            </p:cNvPr>
            <p:cNvSpPr txBox="1"/>
            <p:nvPr/>
          </p:nvSpPr>
          <p:spPr>
            <a:xfrm>
              <a:off x="2842998" y="5510651"/>
              <a:ext cx="7063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Pfg377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887F0571-0AEF-430A-A722-026973F68E8B}"/>
                </a:ext>
              </a:extLst>
            </p:cNvPr>
            <p:cNvSpPr txBox="1"/>
            <p:nvPr/>
          </p:nvSpPr>
          <p:spPr>
            <a:xfrm>
              <a:off x="5652150" y="5510651"/>
              <a:ext cx="4552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DIC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260D7A5E-A877-48AA-9D16-8F51E95CB6CE}"/>
                </a:ext>
              </a:extLst>
            </p:cNvPr>
            <p:cNvSpPr txBox="1"/>
            <p:nvPr/>
          </p:nvSpPr>
          <p:spPr>
            <a:xfrm>
              <a:off x="781431" y="5878194"/>
              <a:ext cx="11320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Stage V</a:t>
              </a:r>
            </a:p>
            <a:p>
              <a:r>
                <a:rPr lang="en-US" sz="12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Gametocyte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2703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10575</TotalTime>
  <Words>15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Kumar, Sudhir</dc:creator>
  <cp:lastModifiedBy>Charlo Catubig</cp:lastModifiedBy>
  <cp:revision>220</cp:revision>
  <cp:lastPrinted>2021-07-14T01:23:04Z</cp:lastPrinted>
  <dcterms:created xsi:type="dcterms:W3CDTF">2020-10-09T17:10:57Z</dcterms:created>
  <dcterms:modified xsi:type="dcterms:W3CDTF">2022-01-15T06:51:19Z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46da4d3-ba20-4986-879c-49e262eff745_Enabled">
    <vt:lpwstr>true</vt:lpwstr>
  </property>
  <property fmtid="{D5CDD505-2E9C-101B-9397-08002B2CF9AE}" pid="3" name="MSIP_Label_046da4d3-ba20-4986-879c-49e262eff745_SetDate">
    <vt:lpwstr>2020-10-09T17:12:31Z</vt:lpwstr>
  </property>
  <property fmtid="{D5CDD505-2E9C-101B-9397-08002B2CF9AE}" pid="4" name="MSIP_Label_046da4d3-ba20-4986-879c-49e262eff745_Method">
    <vt:lpwstr>Standard</vt:lpwstr>
  </property>
  <property fmtid="{D5CDD505-2E9C-101B-9397-08002B2CF9AE}" pid="5" name="MSIP_Label_046da4d3-ba20-4986-879c-49e262eff745_Name">
    <vt:lpwstr>Internal</vt:lpwstr>
  </property>
  <property fmtid="{D5CDD505-2E9C-101B-9397-08002B2CF9AE}" pid="6" name="MSIP_Label_046da4d3-ba20-4986-879c-49e262eff745_SiteId">
    <vt:lpwstr>9f693e63-5e9e-4ced-98a4-8ab28f9d0c2d</vt:lpwstr>
  </property>
  <property fmtid="{D5CDD505-2E9C-101B-9397-08002B2CF9AE}" pid="7" name="MSIP_Label_046da4d3-ba20-4986-879c-49e262eff745_ActionId">
    <vt:lpwstr>ea9cb6c4-70fc-4f03-ad6f-2bb4fc8c2634</vt:lpwstr>
  </property>
  <property fmtid="{D5CDD505-2E9C-101B-9397-08002B2CF9AE}" pid="8" name="MSIP_Label_046da4d3-ba20-4986-879c-49e262eff745_ContentBits">
    <vt:lpwstr>0</vt:lpwstr>
  </property>
</Properties>
</file>