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23" autoAdjust="0"/>
    <p:restoredTop sz="94660"/>
  </p:normalViewPr>
  <p:slideViewPr>
    <p:cSldViewPr snapToGrid="0">
      <p:cViewPr varScale="1">
        <p:scale>
          <a:sx n="87" d="100"/>
          <a:sy n="87" d="100"/>
        </p:scale>
        <p:origin x="449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7CDDF8-81DA-448A-ADED-1D76BB688C9B}" type="doc">
      <dgm:prSet loTypeId="urn:microsoft.com/office/officeart/2005/8/layout/hList7" loCatId="list" qsTypeId="urn:microsoft.com/office/officeart/2005/8/quickstyle/3d1" qsCatId="3D" csTypeId="urn:microsoft.com/office/officeart/2005/8/colors/accent1_2" csCatId="accent1" phldr="1"/>
      <dgm:spPr/>
    </dgm:pt>
    <dgm:pt modelId="{C50CF544-2B79-4D15-9465-FCEC9729CC48}">
      <dgm:prSet phldrT="[Text]"/>
      <dgm:spPr/>
      <dgm:t>
        <a:bodyPr/>
        <a:lstStyle/>
        <a:p>
          <a:r>
            <a:rPr lang="en-US" dirty="0"/>
            <a:t>Clinical Suspicion</a:t>
          </a:r>
        </a:p>
      </dgm:t>
    </dgm:pt>
    <dgm:pt modelId="{4DAF87AF-CDBC-4EB2-989E-C616640C6224}" type="parTrans" cxnId="{6A579346-8C7C-4156-BC2D-874A61BEA443}">
      <dgm:prSet/>
      <dgm:spPr/>
      <dgm:t>
        <a:bodyPr/>
        <a:lstStyle/>
        <a:p>
          <a:endParaRPr lang="en-US"/>
        </a:p>
      </dgm:t>
    </dgm:pt>
    <dgm:pt modelId="{16D4BB05-37C2-475D-B241-D51CA0000140}" type="sibTrans" cxnId="{6A579346-8C7C-4156-BC2D-874A61BEA443}">
      <dgm:prSet/>
      <dgm:spPr/>
      <dgm:t>
        <a:bodyPr/>
        <a:lstStyle/>
        <a:p>
          <a:endParaRPr lang="en-US"/>
        </a:p>
      </dgm:t>
    </dgm:pt>
    <dgm:pt modelId="{BB2E4A60-FF56-4471-BEB2-A73CE57B6A08}">
      <dgm:prSet phldrT="[Text]"/>
      <dgm:spPr/>
      <dgm:t>
        <a:bodyPr/>
        <a:lstStyle/>
        <a:p>
          <a:r>
            <a:rPr lang="en-US" dirty="0"/>
            <a:t>Medical History Review</a:t>
          </a:r>
        </a:p>
      </dgm:t>
    </dgm:pt>
    <dgm:pt modelId="{34F30E02-9A40-41A8-BA24-981D7A5CB381}" type="parTrans" cxnId="{2F60B92F-E19A-4284-9271-DF78C192B687}">
      <dgm:prSet/>
      <dgm:spPr/>
      <dgm:t>
        <a:bodyPr/>
        <a:lstStyle/>
        <a:p>
          <a:endParaRPr lang="en-US"/>
        </a:p>
      </dgm:t>
    </dgm:pt>
    <dgm:pt modelId="{4C711AB6-BAC0-4684-B4CD-268896A82A4F}" type="sibTrans" cxnId="{2F60B92F-E19A-4284-9271-DF78C192B687}">
      <dgm:prSet/>
      <dgm:spPr/>
      <dgm:t>
        <a:bodyPr/>
        <a:lstStyle/>
        <a:p>
          <a:endParaRPr lang="en-US"/>
        </a:p>
      </dgm:t>
    </dgm:pt>
    <dgm:pt modelId="{624F984C-8078-4735-BA0E-38D2E498436B}">
      <dgm:prSet phldrT="[Text]"/>
      <dgm:spPr/>
      <dgm:t>
        <a:bodyPr/>
        <a:lstStyle/>
        <a:p>
          <a:r>
            <a:rPr lang="en-US" dirty="0"/>
            <a:t>Risk Factors for Infection</a:t>
          </a:r>
        </a:p>
      </dgm:t>
    </dgm:pt>
    <dgm:pt modelId="{F3F80B72-573C-461D-9502-A0D70320BB92}" type="parTrans" cxnId="{D1EE43CE-8BA5-4D3E-AB1D-B7FFC3708FEB}">
      <dgm:prSet/>
      <dgm:spPr/>
      <dgm:t>
        <a:bodyPr/>
        <a:lstStyle/>
        <a:p>
          <a:endParaRPr lang="en-US"/>
        </a:p>
      </dgm:t>
    </dgm:pt>
    <dgm:pt modelId="{D4849D9A-86BB-4420-8A3C-C8843D194C45}" type="sibTrans" cxnId="{D1EE43CE-8BA5-4D3E-AB1D-B7FFC3708FEB}">
      <dgm:prSet/>
      <dgm:spPr/>
      <dgm:t>
        <a:bodyPr/>
        <a:lstStyle/>
        <a:p>
          <a:endParaRPr lang="en-US"/>
        </a:p>
      </dgm:t>
    </dgm:pt>
    <dgm:pt modelId="{11BEAC7F-FBEC-4BCF-BBE0-4C7555B64375}" type="pres">
      <dgm:prSet presAssocID="{407CDDF8-81DA-448A-ADED-1D76BB688C9B}" presName="Name0" presStyleCnt="0">
        <dgm:presLayoutVars>
          <dgm:dir/>
          <dgm:resizeHandles val="exact"/>
        </dgm:presLayoutVars>
      </dgm:prSet>
      <dgm:spPr/>
    </dgm:pt>
    <dgm:pt modelId="{742B1C32-2708-4C56-BE36-8E8D1C51E3DA}" type="pres">
      <dgm:prSet presAssocID="{407CDDF8-81DA-448A-ADED-1D76BB688C9B}" presName="fgShape" presStyleLbl="fgShp" presStyleIdx="0" presStyleCnt="1"/>
      <dgm:spPr/>
    </dgm:pt>
    <dgm:pt modelId="{1483B4A0-230D-4EC4-951F-5C432B703F92}" type="pres">
      <dgm:prSet presAssocID="{407CDDF8-81DA-448A-ADED-1D76BB688C9B}" presName="linComp" presStyleCnt="0"/>
      <dgm:spPr/>
    </dgm:pt>
    <dgm:pt modelId="{6F33CA1D-B8FE-49A7-8683-D101F4241BBE}" type="pres">
      <dgm:prSet presAssocID="{C50CF544-2B79-4D15-9465-FCEC9729CC48}" presName="compNode" presStyleCnt="0"/>
      <dgm:spPr/>
    </dgm:pt>
    <dgm:pt modelId="{85553DA2-6B94-44CC-90EE-4654D63CC312}" type="pres">
      <dgm:prSet presAssocID="{C50CF544-2B79-4D15-9465-FCEC9729CC48}" presName="bkgdShape" presStyleLbl="node1" presStyleIdx="0" presStyleCnt="3"/>
      <dgm:spPr/>
    </dgm:pt>
    <dgm:pt modelId="{E828DC8E-AF68-49F0-9EDB-ABFD2B5AFF62}" type="pres">
      <dgm:prSet presAssocID="{C50CF544-2B79-4D15-9465-FCEC9729CC48}" presName="nodeTx" presStyleLbl="node1" presStyleIdx="0" presStyleCnt="3">
        <dgm:presLayoutVars>
          <dgm:bulletEnabled val="1"/>
        </dgm:presLayoutVars>
      </dgm:prSet>
      <dgm:spPr/>
    </dgm:pt>
    <dgm:pt modelId="{3B1901AB-80B3-49E3-B7C5-70BFF09EF87A}" type="pres">
      <dgm:prSet presAssocID="{C50CF544-2B79-4D15-9465-FCEC9729CC48}" presName="invisiNode" presStyleLbl="node1" presStyleIdx="0" presStyleCnt="3"/>
      <dgm:spPr/>
    </dgm:pt>
    <dgm:pt modelId="{81A78589-444C-4E99-80D4-39431CBD7D65}" type="pres">
      <dgm:prSet presAssocID="{C50CF544-2B79-4D15-9465-FCEC9729CC48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</dgm:pt>
    <dgm:pt modelId="{AB3BC12D-EF33-44D5-896D-D092F77C73B0}" type="pres">
      <dgm:prSet presAssocID="{16D4BB05-37C2-475D-B241-D51CA0000140}" presName="sibTrans" presStyleLbl="sibTrans2D1" presStyleIdx="0" presStyleCnt="0"/>
      <dgm:spPr/>
    </dgm:pt>
    <dgm:pt modelId="{366161EB-3475-41E1-A254-6E9AB5F619A4}" type="pres">
      <dgm:prSet presAssocID="{BB2E4A60-FF56-4471-BEB2-A73CE57B6A08}" presName="compNode" presStyleCnt="0"/>
      <dgm:spPr/>
    </dgm:pt>
    <dgm:pt modelId="{5944F018-71E9-4066-B687-AAE205D6DB07}" type="pres">
      <dgm:prSet presAssocID="{BB2E4A60-FF56-4471-BEB2-A73CE57B6A08}" presName="bkgdShape" presStyleLbl="node1" presStyleIdx="1" presStyleCnt="3"/>
      <dgm:spPr/>
    </dgm:pt>
    <dgm:pt modelId="{90864AB7-0B90-48C4-B4BF-ED6AB19AB638}" type="pres">
      <dgm:prSet presAssocID="{BB2E4A60-FF56-4471-BEB2-A73CE57B6A08}" presName="nodeTx" presStyleLbl="node1" presStyleIdx="1" presStyleCnt="3">
        <dgm:presLayoutVars>
          <dgm:bulletEnabled val="1"/>
        </dgm:presLayoutVars>
      </dgm:prSet>
      <dgm:spPr/>
    </dgm:pt>
    <dgm:pt modelId="{4123A693-3F3C-4200-BFF6-7F12B6407E6B}" type="pres">
      <dgm:prSet presAssocID="{BB2E4A60-FF56-4471-BEB2-A73CE57B6A08}" presName="invisiNode" presStyleLbl="node1" presStyleIdx="1" presStyleCnt="3"/>
      <dgm:spPr/>
    </dgm:pt>
    <dgm:pt modelId="{60B87BB2-6DA8-4173-8338-C4DC5F6B9865}" type="pres">
      <dgm:prSet presAssocID="{BB2E4A60-FF56-4471-BEB2-A73CE57B6A08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5B4AA9A1-B7A2-4B5B-A625-9AB77816243B}" type="pres">
      <dgm:prSet presAssocID="{4C711AB6-BAC0-4684-B4CD-268896A82A4F}" presName="sibTrans" presStyleLbl="sibTrans2D1" presStyleIdx="0" presStyleCnt="0"/>
      <dgm:spPr/>
    </dgm:pt>
    <dgm:pt modelId="{1A0929B7-6DA2-4BBF-9DDC-80822CE241C3}" type="pres">
      <dgm:prSet presAssocID="{624F984C-8078-4735-BA0E-38D2E498436B}" presName="compNode" presStyleCnt="0"/>
      <dgm:spPr/>
    </dgm:pt>
    <dgm:pt modelId="{90CEBE88-9014-412E-933F-822EC1F4E374}" type="pres">
      <dgm:prSet presAssocID="{624F984C-8078-4735-BA0E-38D2E498436B}" presName="bkgdShape" presStyleLbl="node1" presStyleIdx="2" presStyleCnt="3"/>
      <dgm:spPr/>
    </dgm:pt>
    <dgm:pt modelId="{A8C6BF9B-E7E8-434F-94B3-77ADDC3CB240}" type="pres">
      <dgm:prSet presAssocID="{624F984C-8078-4735-BA0E-38D2E498436B}" presName="nodeTx" presStyleLbl="node1" presStyleIdx="2" presStyleCnt="3">
        <dgm:presLayoutVars>
          <dgm:bulletEnabled val="1"/>
        </dgm:presLayoutVars>
      </dgm:prSet>
      <dgm:spPr/>
    </dgm:pt>
    <dgm:pt modelId="{545887C7-343D-41DC-AEBD-C67E3E65D26E}" type="pres">
      <dgm:prSet presAssocID="{624F984C-8078-4735-BA0E-38D2E498436B}" presName="invisiNode" presStyleLbl="node1" presStyleIdx="2" presStyleCnt="3"/>
      <dgm:spPr/>
    </dgm:pt>
    <dgm:pt modelId="{ED04536F-5F10-42D6-B9AB-36CA8B8F1151}" type="pres">
      <dgm:prSet presAssocID="{624F984C-8078-4735-BA0E-38D2E498436B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2F60B92F-E19A-4284-9271-DF78C192B687}" srcId="{407CDDF8-81DA-448A-ADED-1D76BB688C9B}" destId="{BB2E4A60-FF56-4471-BEB2-A73CE57B6A08}" srcOrd="1" destOrd="0" parTransId="{34F30E02-9A40-41A8-BA24-981D7A5CB381}" sibTransId="{4C711AB6-BAC0-4684-B4CD-268896A82A4F}"/>
    <dgm:cxn modelId="{561AB33E-498F-4C99-9A78-D35EA7D0A9D9}" type="presOf" srcId="{BB2E4A60-FF56-4471-BEB2-A73CE57B6A08}" destId="{90864AB7-0B90-48C4-B4BF-ED6AB19AB638}" srcOrd="1" destOrd="0" presId="urn:microsoft.com/office/officeart/2005/8/layout/hList7"/>
    <dgm:cxn modelId="{6A579346-8C7C-4156-BC2D-874A61BEA443}" srcId="{407CDDF8-81DA-448A-ADED-1D76BB688C9B}" destId="{C50CF544-2B79-4D15-9465-FCEC9729CC48}" srcOrd="0" destOrd="0" parTransId="{4DAF87AF-CDBC-4EB2-989E-C616640C6224}" sibTransId="{16D4BB05-37C2-475D-B241-D51CA0000140}"/>
    <dgm:cxn modelId="{6BFA7354-2978-4167-A178-4EAAA2CA6AD8}" type="presOf" srcId="{BB2E4A60-FF56-4471-BEB2-A73CE57B6A08}" destId="{5944F018-71E9-4066-B687-AAE205D6DB07}" srcOrd="0" destOrd="0" presId="urn:microsoft.com/office/officeart/2005/8/layout/hList7"/>
    <dgm:cxn modelId="{13EE8585-844F-45AD-B6F5-8ADBA0635E37}" type="presOf" srcId="{624F984C-8078-4735-BA0E-38D2E498436B}" destId="{A8C6BF9B-E7E8-434F-94B3-77ADDC3CB240}" srcOrd="1" destOrd="0" presId="urn:microsoft.com/office/officeart/2005/8/layout/hList7"/>
    <dgm:cxn modelId="{5B4E3F90-DDFB-44D0-85BE-7A355D52E197}" type="presOf" srcId="{624F984C-8078-4735-BA0E-38D2E498436B}" destId="{90CEBE88-9014-412E-933F-822EC1F4E374}" srcOrd="0" destOrd="0" presId="urn:microsoft.com/office/officeart/2005/8/layout/hList7"/>
    <dgm:cxn modelId="{092752B8-03A6-4B71-927C-EA7EE2806E33}" type="presOf" srcId="{4C711AB6-BAC0-4684-B4CD-268896A82A4F}" destId="{5B4AA9A1-B7A2-4B5B-A625-9AB77816243B}" srcOrd="0" destOrd="0" presId="urn:microsoft.com/office/officeart/2005/8/layout/hList7"/>
    <dgm:cxn modelId="{DD02D7C3-40DC-4AFF-A363-051CBD20CAEC}" type="presOf" srcId="{C50CF544-2B79-4D15-9465-FCEC9729CC48}" destId="{E828DC8E-AF68-49F0-9EDB-ABFD2B5AFF62}" srcOrd="1" destOrd="0" presId="urn:microsoft.com/office/officeart/2005/8/layout/hList7"/>
    <dgm:cxn modelId="{D1EE43CE-8BA5-4D3E-AB1D-B7FFC3708FEB}" srcId="{407CDDF8-81DA-448A-ADED-1D76BB688C9B}" destId="{624F984C-8078-4735-BA0E-38D2E498436B}" srcOrd="2" destOrd="0" parTransId="{F3F80B72-573C-461D-9502-A0D70320BB92}" sibTransId="{D4849D9A-86BB-4420-8A3C-C8843D194C45}"/>
    <dgm:cxn modelId="{B862AFF8-0E28-4579-823A-93A28196CA7D}" type="presOf" srcId="{407CDDF8-81DA-448A-ADED-1D76BB688C9B}" destId="{11BEAC7F-FBEC-4BCF-BBE0-4C7555B64375}" srcOrd="0" destOrd="0" presId="urn:microsoft.com/office/officeart/2005/8/layout/hList7"/>
    <dgm:cxn modelId="{4DA3FBFA-C205-4060-83DD-61257629B9D6}" type="presOf" srcId="{C50CF544-2B79-4D15-9465-FCEC9729CC48}" destId="{85553DA2-6B94-44CC-90EE-4654D63CC312}" srcOrd="0" destOrd="0" presId="urn:microsoft.com/office/officeart/2005/8/layout/hList7"/>
    <dgm:cxn modelId="{8227CCFB-C9D4-4348-9F0C-5199C16B33DE}" type="presOf" srcId="{16D4BB05-37C2-475D-B241-D51CA0000140}" destId="{AB3BC12D-EF33-44D5-896D-D092F77C73B0}" srcOrd="0" destOrd="0" presId="urn:microsoft.com/office/officeart/2005/8/layout/hList7"/>
    <dgm:cxn modelId="{55BD71FF-B63A-4909-8B31-12CF8684207A}" type="presParOf" srcId="{11BEAC7F-FBEC-4BCF-BBE0-4C7555B64375}" destId="{742B1C32-2708-4C56-BE36-8E8D1C51E3DA}" srcOrd="0" destOrd="0" presId="urn:microsoft.com/office/officeart/2005/8/layout/hList7"/>
    <dgm:cxn modelId="{9ED3D498-BDE3-43A0-A1FF-9E96EFF91035}" type="presParOf" srcId="{11BEAC7F-FBEC-4BCF-BBE0-4C7555B64375}" destId="{1483B4A0-230D-4EC4-951F-5C432B703F92}" srcOrd="1" destOrd="0" presId="urn:microsoft.com/office/officeart/2005/8/layout/hList7"/>
    <dgm:cxn modelId="{8CAE2925-76D1-41C0-A6C2-D58FA7094330}" type="presParOf" srcId="{1483B4A0-230D-4EC4-951F-5C432B703F92}" destId="{6F33CA1D-B8FE-49A7-8683-D101F4241BBE}" srcOrd="0" destOrd="0" presId="urn:microsoft.com/office/officeart/2005/8/layout/hList7"/>
    <dgm:cxn modelId="{45546038-26BF-4F00-AF7F-2C6BF112913D}" type="presParOf" srcId="{6F33CA1D-B8FE-49A7-8683-D101F4241BBE}" destId="{85553DA2-6B94-44CC-90EE-4654D63CC312}" srcOrd="0" destOrd="0" presId="urn:microsoft.com/office/officeart/2005/8/layout/hList7"/>
    <dgm:cxn modelId="{9CFBE8B4-F294-4423-BE6A-5FACF3F9832A}" type="presParOf" srcId="{6F33CA1D-B8FE-49A7-8683-D101F4241BBE}" destId="{E828DC8E-AF68-49F0-9EDB-ABFD2B5AFF62}" srcOrd="1" destOrd="0" presId="urn:microsoft.com/office/officeart/2005/8/layout/hList7"/>
    <dgm:cxn modelId="{D75C2148-2F3B-4ABD-919D-39C5B96AF334}" type="presParOf" srcId="{6F33CA1D-B8FE-49A7-8683-D101F4241BBE}" destId="{3B1901AB-80B3-49E3-B7C5-70BFF09EF87A}" srcOrd="2" destOrd="0" presId="urn:microsoft.com/office/officeart/2005/8/layout/hList7"/>
    <dgm:cxn modelId="{71FE8906-7310-455A-B6AF-41D47A642290}" type="presParOf" srcId="{6F33CA1D-B8FE-49A7-8683-D101F4241BBE}" destId="{81A78589-444C-4E99-80D4-39431CBD7D65}" srcOrd="3" destOrd="0" presId="urn:microsoft.com/office/officeart/2005/8/layout/hList7"/>
    <dgm:cxn modelId="{0CEE8455-A37F-439F-B857-0D73E72D25F3}" type="presParOf" srcId="{1483B4A0-230D-4EC4-951F-5C432B703F92}" destId="{AB3BC12D-EF33-44D5-896D-D092F77C73B0}" srcOrd="1" destOrd="0" presId="urn:microsoft.com/office/officeart/2005/8/layout/hList7"/>
    <dgm:cxn modelId="{DEE5F0E4-F9B7-4953-A327-999F1A85DB02}" type="presParOf" srcId="{1483B4A0-230D-4EC4-951F-5C432B703F92}" destId="{366161EB-3475-41E1-A254-6E9AB5F619A4}" srcOrd="2" destOrd="0" presId="urn:microsoft.com/office/officeart/2005/8/layout/hList7"/>
    <dgm:cxn modelId="{4F932F6B-CE82-4A82-806E-8FDB363645E0}" type="presParOf" srcId="{366161EB-3475-41E1-A254-6E9AB5F619A4}" destId="{5944F018-71E9-4066-B687-AAE205D6DB07}" srcOrd="0" destOrd="0" presId="urn:microsoft.com/office/officeart/2005/8/layout/hList7"/>
    <dgm:cxn modelId="{3EF4EC2C-6AC9-4ABA-8549-A3DDA1784273}" type="presParOf" srcId="{366161EB-3475-41E1-A254-6E9AB5F619A4}" destId="{90864AB7-0B90-48C4-B4BF-ED6AB19AB638}" srcOrd="1" destOrd="0" presId="urn:microsoft.com/office/officeart/2005/8/layout/hList7"/>
    <dgm:cxn modelId="{D88F922D-5748-46BF-BF36-C5EB3C512E6F}" type="presParOf" srcId="{366161EB-3475-41E1-A254-6E9AB5F619A4}" destId="{4123A693-3F3C-4200-BFF6-7F12B6407E6B}" srcOrd="2" destOrd="0" presId="urn:microsoft.com/office/officeart/2005/8/layout/hList7"/>
    <dgm:cxn modelId="{F1339884-F241-4478-B4A4-C56E27F9F56F}" type="presParOf" srcId="{366161EB-3475-41E1-A254-6E9AB5F619A4}" destId="{60B87BB2-6DA8-4173-8338-C4DC5F6B9865}" srcOrd="3" destOrd="0" presId="urn:microsoft.com/office/officeart/2005/8/layout/hList7"/>
    <dgm:cxn modelId="{55B7319C-D5D2-4B67-BBB1-59C01FB3B298}" type="presParOf" srcId="{1483B4A0-230D-4EC4-951F-5C432B703F92}" destId="{5B4AA9A1-B7A2-4B5B-A625-9AB77816243B}" srcOrd="3" destOrd="0" presId="urn:microsoft.com/office/officeart/2005/8/layout/hList7"/>
    <dgm:cxn modelId="{5E9EA7DC-ADE6-46BB-AB5A-788FFA26B3BC}" type="presParOf" srcId="{1483B4A0-230D-4EC4-951F-5C432B703F92}" destId="{1A0929B7-6DA2-4BBF-9DDC-80822CE241C3}" srcOrd="4" destOrd="0" presId="urn:microsoft.com/office/officeart/2005/8/layout/hList7"/>
    <dgm:cxn modelId="{3120B245-013D-48DB-B900-20C8FE0C1809}" type="presParOf" srcId="{1A0929B7-6DA2-4BBF-9DDC-80822CE241C3}" destId="{90CEBE88-9014-412E-933F-822EC1F4E374}" srcOrd="0" destOrd="0" presId="urn:microsoft.com/office/officeart/2005/8/layout/hList7"/>
    <dgm:cxn modelId="{A71CBC0C-416F-4D52-8B0C-D7150F831882}" type="presParOf" srcId="{1A0929B7-6DA2-4BBF-9DDC-80822CE241C3}" destId="{A8C6BF9B-E7E8-434F-94B3-77ADDC3CB240}" srcOrd="1" destOrd="0" presId="urn:microsoft.com/office/officeart/2005/8/layout/hList7"/>
    <dgm:cxn modelId="{409F98BA-D1A8-460D-BD00-B5BF80BA2C5C}" type="presParOf" srcId="{1A0929B7-6DA2-4BBF-9DDC-80822CE241C3}" destId="{545887C7-343D-41DC-AEBD-C67E3E65D26E}" srcOrd="2" destOrd="0" presId="urn:microsoft.com/office/officeart/2005/8/layout/hList7"/>
    <dgm:cxn modelId="{A686B97D-B59E-4FE1-9079-A3377B65C697}" type="presParOf" srcId="{1A0929B7-6DA2-4BBF-9DDC-80822CE241C3}" destId="{ED04536F-5F10-42D6-B9AB-36CA8B8F115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45D76C-28E4-41F5-AFD1-7A2671D39864}" type="doc">
      <dgm:prSet loTypeId="urn:microsoft.com/office/officeart/2005/8/layout/hList9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84C8C3-5DC9-428D-AAA5-D71AD2531C68}">
      <dgm:prSet phldrT="[Text]"/>
      <dgm:spPr/>
      <dgm:t>
        <a:bodyPr/>
        <a:lstStyle/>
        <a:p>
          <a:r>
            <a:rPr lang="en-US" dirty="0"/>
            <a:t>HBV</a:t>
          </a:r>
        </a:p>
      </dgm:t>
    </dgm:pt>
    <dgm:pt modelId="{4B405AC8-70BE-4C44-84E9-7018C6EC0181}" type="parTrans" cxnId="{24278F53-E9E8-4E2B-A537-4ACF9AE60BBD}">
      <dgm:prSet/>
      <dgm:spPr/>
      <dgm:t>
        <a:bodyPr/>
        <a:lstStyle/>
        <a:p>
          <a:endParaRPr lang="en-US"/>
        </a:p>
      </dgm:t>
    </dgm:pt>
    <dgm:pt modelId="{1004F97C-DD70-4257-80A7-2666FD76EA8F}" type="sibTrans" cxnId="{24278F53-E9E8-4E2B-A537-4ACF9AE60BBD}">
      <dgm:prSet/>
      <dgm:spPr/>
      <dgm:t>
        <a:bodyPr/>
        <a:lstStyle/>
        <a:p>
          <a:endParaRPr lang="en-US"/>
        </a:p>
      </dgm:t>
    </dgm:pt>
    <dgm:pt modelId="{44BB16FB-8DFA-4906-A713-3F6B3BFB9CD4}">
      <dgm:prSet phldrT="[Text]" custT="1"/>
      <dgm:spPr/>
      <dgm:t>
        <a:bodyPr/>
        <a:lstStyle/>
        <a:p>
          <a:pPr algn="ctr"/>
          <a:r>
            <a:rPr lang="en-US" sz="1600" dirty="0"/>
            <a:t>Define the ideal duration of TDF in pregnancy and postpartum.</a:t>
          </a:r>
        </a:p>
      </dgm:t>
    </dgm:pt>
    <dgm:pt modelId="{85375C3C-3168-4CB5-A562-DDB105E8E0E1}" type="parTrans" cxnId="{C9BC2A52-C1D5-4462-8DD9-44464E99E389}">
      <dgm:prSet/>
      <dgm:spPr/>
      <dgm:t>
        <a:bodyPr/>
        <a:lstStyle/>
        <a:p>
          <a:endParaRPr lang="en-US"/>
        </a:p>
      </dgm:t>
    </dgm:pt>
    <dgm:pt modelId="{A2FC6FEF-BCDA-4D3D-87F1-F1C1DD10F1A2}" type="sibTrans" cxnId="{C9BC2A52-C1D5-4462-8DD9-44464E99E389}">
      <dgm:prSet/>
      <dgm:spPr/>
      <dgm:t>
        <a:bodyPr/>
        <a:lstStyle/>
        <a:p>
          <a:endParaRPr lang="en-US"/>
        </a:p>
      </dgm:t>
    </dgm:pt>
    <dgm:pt modelId="{F7716BDA-0976-4860-9E6C-27A060563B6C}">
      <dgm:prSet phldrT="[Text]" custT="1"/>
      <dgm:spPr/>
      <dgm:t>
        <a:bodyPr/>
        <a:lstStyle/>
        <a:p>
          <a:pPr algn="ctr"/>
          <a:r>
            <a:rPr lang="en-US" sz="1600" dirty="0"/>
            <a:t>Increase uptake of the HBV birth dose vaccine</a:t>
          </a:r>
        </a:p>
      </dgm:t>
    </dgm:pt>
    <dgm:pt modelId="{D2DBB389-7784-4458-9FD3-AB5E014FF10F}" type="parTrans" cxnId="{5D38259B-AC68-450A-8684-C834698C5555}">
      <dgm:prSet/>
      <dgm:spPr/>
      <dgm:t>
        <a:bodyPr/>
        <a:lstStyle/>
        <a:p>
          <a:endParaRPr lang="en-US"/>
        </a:p>
      </dgm:t>
    </dgm:pt>
    <dgm:pt modelId="{4BE9172C-5EAA-4098-929F-1856BD4940DE}" type="sibTrans" cxnId="{5D38259B-AC68-450A-8684-C834698C5555}">
      <dgm:prSet/>
      <dgm:spPr/>
      <dgm:t>
        <a:bodyPr/>
        <a:lstStyle/>
        <a:p>
          <a:endParaRPr lang="en-US"/>
        </a:p>
      </dgm:t>
    </dgm:pt>
    <dgm:pt modelId="{F73848E0-FDC7-4DD4-AA22-33DE026545B9}">
      <dgm:prSet phldrT="[Text]"/>
      <dgm:spPr/>
      <dgm:t>
        <a:bodyPr/>
        <a:lstStyle/>
        <a:p>
          <a:r>
            <a:rPr lang="en-US" dirty="0"/>
            <a:t>HCV</a:t>
          </a:r>
        </a:p>
      </dgm:t>
    </dgm:pt>
    <dgm:pt modelId="{5E7C3D95-D69E-4881-A80E-29F081884A69}" type="parTrans" cxnId="{5A142096-5FB0-4D53-9F93-35275A6F4E31}">
      <dgm:prSet/>
      <dgm:spPr/>
      <dgm:t>
        <a:bodyPr/>
        <a:lstStyle/>
        <a:p>
          <a:endParaRPr lang="en-US"/>
        </a:p>
      </dgm:t>
    </dgm:pt>
    <dgm:pt modelId="{E68ED3B5-C6D5-4480-8337-2D4333169ACE}" type="sibTrans" cxnId="{5A142096-5FB0-4D53-9F93-35275A6F4E31}">
      <dgm:prSet/>
      <dgm:spPr/>
      <dgm:t>
        <a:bodyPr/>
        <a:lstStyle/>
        <a:p>
          <a:endParaRPr lang="en-US"/>
        </a:p>
      </dgm:t>
    </dgm:pt>
    <dgm:pt modelId="{0E14FF38-B16B-4837-B530-5F1E3D65AF40}">
      <dgm:prSet phldrT="[Text]" custT="1"/>
      <dgm:spPr/>
      <dgm:t>
        <a:bodyPr/>
        <a:lstStyle/>
        <a:p>
          <a:pPr algn="ctr"/>
          <a:r>
            <a:rPr lang="en-US" sz="1600" dirty="0"/>
            <a:t>Safe and effective preventive vaccine</a:t>
          </a:r>
        </a:p>
      </dgm:t>
    </dgm:pt>
    <dgm:pt modelId="{AF83EAA1-4653-438F-970C-EBFE3788FDFC}" type="parTrans" cxnId="{7589FE5A-80B4-4079-95C2-3CC8E13F65A0}">
      <dgm:prSet/>
      <dgm:spPr/>
      <dgm:t>
        <a:bodyPr/>
        <a:lstStyle/>
        <a:p>
          <a:endParaRPr lang="en-US"/>
        </a:p>
      </dgm:t>
    </dgm:pt>
    <dgm:pt modelId="{93C65C2B-6A35-4418-881B-EDABD4FAFD55}" type="sibTrans" cxnId="{7589FE5A-80B4-4079-95C2-3CC8E13F65A0}">
      <dgm:prSet/>
      <dgm:spPr/>
      <dgm:t>
        <a:bodyPr/>
        <a:lstStyle/>
        <a:p>
          <a:endParaRPr lang="en-US"/>
        </a:p>
      </dgm:t>
    </dgm:pt>
    <dgm:pt modelId="{29FFAB74-A5C5-4B25-9556-0C074CF3085B}">
      <dgm:prSet phldrT="[Text]" custT="1"/>
      <dgm:spPr/>
      <dgm:t>
        <a:bodyPr/>
        <a:lstStyle/>
        <a:p>
          <a:pPr algn="ctr"/>
          <a:r>
            <a:rPr lang="en-US" sz="1600" dirty="0"/>
            <a:t>Antivirals with proven safety and efficacy during pregnancy and lactation</a:t>
          </a:r>
        </a:p>
      </dgm:t>
    </dgm:pt>
    <dgm:pt modelId="{C56119B7-F0F5-4535-B2CC-CDF4D17EBEEA}" type="parTrans" cxnId="{7B168DA0-564B-4769-823F-C2B56C8258F0}">
      <dgm:prSet/>
      <dgm:spPr/>
      <dgm:t>
        <a:bodyPr/>
        <a:lstStyle/>
        <a:p>
          <a:endParaRPr lang="en-US"/>
        </a:p>
      </dgm:t>
    </dgm:pt>
    <dgm:pt modelId="{36047107-43E1-4FB4-A648-0945F799C8BC}" type="sibTrans" cxnId="{7B168DA0-564B-4769-823F-C2B56C8258F0}">
      <dgm:prSet/>
      <dgm:spPr/>
      <dgm:t>
        <a:bodyPr/>
        <a:lstStyle/>
        <a:p>
          <a:endParaRPr lang="en-US"/>
        </a:p>
      </dgm:t>
    </dgm:pt>
    <dgm:pt modelId="{C5CF7D57-1C9B-4E3B-84D4-D3A6B5CF7B7C}">
      <dgm:prSet custT="1"/>
      <dgm:spPr/>
      <dgm:t>
        <a:bodyPr/>
        <a:lstStyle/>
        <a:p>
          <a:pPr algn="ctr"/>
          <a:r>
            <a:rPr lang="en-US" sz="1600" dirty="0"/>
            <a:t>TAF safety and efficacy in pregnancy and breastfeeding</a:t>
          </a:r>
        </a:p>
      </dgm:t>
    </dgm:pt>
    <dgm:pt modelId="{686C3498-4BE2-42EF-83F0-6F576E8863D8}" type="parTrans" cxnId="{01F23A6E-675A-436B-941E-23A0115CAD80}">
      <dgm:prSet/>
      <dgm:spPr/>
      <dgm:t>
        <a:bodyPr/>
        <a:lstStyle/>
        <a:p>
          <a:endParaRPr lang="en-US"/>
        </a:p>
      </dgm:t>
    </dgm:pt>
    <dgm:pt modelId="{B449E3B4-11A5-407F-902F-8D2B7379C9A8}" type="sibTrans" cxnId="{01F23A6E-675A-436B-941E-23A0115CAD80}">
      <dgm:prSet/>
      <dgm:spPr/>
      <dgm:t>
        <a:bodyPr/>
        <a:lstStyle/>
        <a:p>
          <a:endParaRPr lang="en-US"/>
        </a:p>
      </dgm:t>
    </dgm:pt>
    <dgm:pt modelId="{097CD293-1F7B-4A44-AEF2-C559828B1E8D}">
      <dgm:prSet custT="1"/>
      <dgm:spPr/>
      <dgm:t>
        <a:bodyPr/>
        <a:lstStyle/>
        <a:p>
          <a:pPr algn="ctr"/>
          <a:r>
            <a:rPr lang="en-US" sz="1600" dirty="0"/>
            <a:t>Effective risk reduction and access to treatment for pregnant people who use drugs</a:t>
          </a:r>
        </a:p>
      </dgm:t>
    </dgm:pt>
    <dgm:pt modelId="{17506AF6-BD2A-4A06-845D-1EF0FBB2417A}" type="parTrans" cxnId="{DBECAB9E-864D-4A36-A1FC-66821061A78E}">
      <dgm:prSet/>
      <dgm:spPr/>
      <dgm:t>
        <a:bodyPr/>
        <a:lstStyle/>
        <a:p>
          <a:endParaRPr lang="en-US"/>
        </a:p>
      </dgm:t>
    </dgm:pt>
    <dgm:pt modelId="{75AA32AD-73E1-4E5A-8ABC-CC75C8BF86FA}" type="sibTrans" cxnId="{DBECAB9E-864D-4A36-A1FC-66821061A78E}">
      <dgm:prSet/>
      <dgm:spPr/>
      <dgm:t>
        <a:bodyPr/>
        <a:lstStyle/>
        <a:p>
          <a:endParaRPr lang="en-US"/>
        </a:p>
      </dgm:t>
    </dgm:pt>
    <dgm:pt modelId="{CFF60FE4-B7B3-494F-BFE2-CF83A6530D47}" type="pres">
      <dgm:prSet presAssocID="{AA45D76C-28E4-41F5-AFD1-7A2671D39864}" presName="list" presStyleCnt="0">
        <dgm:presLayoutVars>
          <dgm:dir/>
          <dgm:animLvl val="lvl"/>
        </dgm:presLayoutVars>
      </dgm:prSet>
      <dgm:spPr/>
    </dgm:pt>
    <dgm:pt modelId="{BC2B7AA6-1C09-410A-AAA8-81F1979D958E}" type="pres">
      <dgm:prSet presAssocID="{C884C8C3-5DC9-428D-AAA5-D71AD2531C68}" presName="posSpace" presStyleCnt="0"/>
      <dgm:spPr/>
    </dgm:pt>
    <dgm:pt modelId="{6512A23B-301F-4265-A5C6-3547B4590138}" type="pres">
      <dgm:prSet presAssocID="{C884C8C3-5DC9-428D-AAA5-D71AD2531C68}" presName="vertFlow" presStyleCnt="0"/>
      <dgm:spPr/>
    </dgm:pt>
    <dgm:pt modelId="{8289B484-2496-43B1-A38B-FE079C60275E}" type="pres">
      <dgm:prSet presAssocID="{C884C8C3-5DC9-428D-AAA5-D71AD2531C68}" presName="topSpace" presStyleCnt="0"/>
      <dgm:spPr/>
    </dgm:pt>
    <dgm:pt modelId="{D3457D9D-65FD-4488-AFDF-BF73B6DBAAA4}" type="pres">
      <dgm:prSet presAssocID="{C884C8C3-5DC9-428D-AAA5-D71AD2531C68}" presName="firstComp" presStyleCnt="0"/>
      <dgm:spPr/>
    </dgm:pt>
    <dgm:pt modelId="{B5570C87-FF7F-43ED-BA92-E19A484B23D3}" type="pres">
      <dgm:prSet presAssocID="{C884C8C3-5DC9-428D-AAA5-D71AD2531C68}" presName="firstChild" presStyleLbl="bgAccFollowNode1" presStyleIdx="0" presStyleCnt="6" custScaleX="177657" custLinFactNeighborX="12073" custLinFactNeighborY="-9011"/>
      <dgm:spPr/>
    </dgm:pt>
    <dgm:pt modelId="{722306C4-C66A-4791-A753-D4338060D33B}" type="pres">
      <dgm:prSet presAssocID="{C884C8C3-5DC9-428D-AAA5-D71AD2531C68}" presName="firstChildTx" presStyleLbl="bgAccFollowNode1" presStyleIdx="0" presStyleCnt="6">
        <dgm:presLayoutVars>
          <dgm:bulletEnabled val="1"/>
        </dgm:presLayoutVars>
      </dgm:prSet>
      <dgm:spPr/>
    </dgm:pt>
    <dgm:pt modelId="{58BA65CF-A40C-4BC0-A714-598EA4E9B055}" type="pres">
      <dgm:prSet presAssocID="{F7716BDA-0976-4860-9E6C-27A060563B6C}" presName="comp" presStyleCnt="0"/>
      <dgm:spPr/>
    </dgm:pt>
    <dgm:pt modelId="{3E7E7EBF-35B4-46C4-A445-B713D92971B3}" type="pres">
      <dgm:prSet presAssocID="{F7716BDA-0976-4860-9E6C-27A060563B6C}" presName="child" presStyleLbl="bgAccFollowNode1" presStyleIdx="1" presStyleCnt="6" custScaleX="174863" custLinFactNeighborX="15158" custLinFactNeighborY="-6767"/>
      <dgm:spPr/>
    </dgm:pt>
    <dgm:pt modelId="{B1FFDD7D-3298-4111-B647-1108C3F1F6B3}" type="pres">
      <dgm:prSet presAssocID="{F7716BDA-0976-4860-9E6C-27A060563B6C}" presName="childTx" presStyleLbl="bgAccFollowNode1" presStyleIdx="1" presStyleCnt="6">
        <dgm:presLayoutVars>
          <dgm:bulletEnabled val="1"/>
        </dgm:presLayoutVars>
      </dgm:prSet>
      <dgm:spPr/>
    </dgm:pt>
    <dgm:pt modelId="{C6241F27-AF28-4FB7-B30E-6FCEC53C3C9A}" type="pres">
      <dgm:prSet presAssocID="{C5CF7D57-1C9B-4E3B-84D4-D3A6B5CF7B7C}" presName="comp" presStyleCnt="0"/>
      <dgm:spPr/>
    </dgm:pt>
    <dgm:pt modelId="{57549057-698C-44D7-A8BE-7741CF1BC1C3}" type="pres">
      <dgm:prSet presAssocID="{C5CF7D57-1C9B-4E3B-84D4-D3A6B5CF7B7C}" presName="child" presStyleLbl="bgAccFollowNode1" presStyleIdx="2" presStyleCnt="6" custScaleX="125904" custLinFactNeighborX="8354" custLinFactNeighborY="-3092"/>
      <dgm:spPr/>
    </dgm:pt>
    <dgm:pt modelId="{DACC0E41-6E91-4F1B-84D3-04C60E73038D}" type="pres">
      <dgm:prSet presAssocID="{C5CF7D57-1C9B-4E3B-84D4-D3A6B5CF7B7C}" presName="childTx" presStyleLbl="bgAccFollowNode1" presStyleIdx="2" presStyleCnt="6">
        <dgm:presLayoutVars>
          <dgm:bulletEnabled val="1"/>
        </dgm:presLayoutVars>
      </dgm:prSet>
      <dgm:spPr/>
    </dgm:pt>
    <dgm:pt modelId="{141AB274-89EE-4476-990E-F565640BAED5}" type="pres">
      <dgm:prSet presAssocID="{C884C8C3-5DC9-428D-AAA5-D71AD2531C68}" presName="negSpace" presStyleCnt="0"/>
      <dgm:spPr/>
    </dgm:pt>
    <dgm:pt modelId="{2266187D-6833-42A4-8F92-D09C6B63DF4A}" type="pres">
      <dgm:prSet presAssocID="{C884C8C3-5DC9-428D-AAA5-D71AD2531C68}" presName="circle" presStyleLbl="node1" presStyleIdx="0" presStyleCnt="2" custLinFactX="-82940" custLinFactNeighborX="-100000" custLinFactNeighborY="8313"/>
      <dgm:spPr/>
    </dgm:pt>
    <dgm:pt modelId="{20CB6E0D-F600-4DF7-959D-EF7C67568896}" type="pres">
      <dgm:prSet presAssocID="{1004F97C-DD70-4257-80A7-2666FD76EA8F}" presName="transSpace" presStyleCnt="0"/>
      <dgm:spPr/>
    </dgm:pt>
    <dgm:pt modelId="{B2805251-45FC-4872-A735-1C256A2E7E95}" type="pres">
      <dgm:prSet presAssocID="{F73848E0-FDC7-4DD4-AA22-33DE026545B9}" presName="posSpace" presStyleCnt="0"/>
      <dgm:spPr/>
    </dgm:pt>
    <dgm:pt modelId="{A55CC017-9233-41FB-9C85-C883BAFBA9FD}" type="pres">
      <dgm:prSet presAssocID="{F73848E0-FDC7-4DD4-AA22-33DE026545B9}" presName="vertFlow" presStyleCnt="0"/>
      <dgm:spPr/>
    </dgm:pt>
    <dgm:pt modelId="{F5AE687B-A75A-472F-B721-971E725D9547}" type="pres">
      <dgm:prSet presAssocID="{F73848E0-FDC7-4DD4-AA22-33DE026545B9}" presName="topSpace" presStyleCnt="0"/>
      <dgm:spPr/>
    </dgm:pt>
    <dgm:pt modelId="{5A26720C-2971-43F6-96A4-F14058FB3524}" type="pres">
      <dgm:prSet presAssocID="{F73848E0-FDC7-4DD4-AA22-33DE026545B9}" presName="firstComp" presStyleCnt="0"/>
      <dgm:spPr/>
    </dgm:pt>
    <dgm:pt modelId="{D8626104-8FC0-4A61-B053-A5B4A1833A33}" type="pres">
      <dgm:prSet presAssocID="{F73848E0-FDC7-4DD4-AA22-33DE026545B9}" presName="firstChild" presStyleLbl="bgAccFollowNode1" presStyleIdx="3" presStyleCnt="6" custScaleX="177397" custLinFactNeighborX="7778" custLinFactNeighborY="1314"/>
      <dgm:spPr/>
    </dgm:pt>
    <dgm:pt modelId="{3D6D3604-7A2F-4CC3-A5A0-33EB4FCCFADC}" type="pres">
      <dgm:prSet presAssocID="{F73848E0-FDC7-4DD4-AA22-33DE026545B9}" presName="firstChildTx" presStyleLbl="bgAccFollowNode1" presStyleIdx="3" presStyleCnt="6">
        <dgm:presLayoutVars>
          <dgm:bulletEnabled val="1"/>
        </dgm:presLayoutVars>
      </dgm:prSet>
      <dgm:spPr/>
    </dgm:pt>
    <dgm:pt modelId="{A694DC46-ABA4-4410-BEEE-E991801BDA50}" type="pres">
      <dgm:prSet presAssocID="{29FFAB74-A5C5-4B25-9556-0C074CF3085B}" presName="comp" presStyleCnt="0"/>
      <dgm:spPr/>
    </dgm:pt>
    <dgm:pt modelId="{9A54EA7C-D6F9-48EA-9F1B-DF87132C79F5}" type="pres">
      <dgm:prSet presAssocID="{29FFAB74-A5C5-4B25-9556-0C074CF3085B}" presName="child" presStyleLbl="bgAccFollowNode1" presStyleIdx="4" presStyleCnt="6" custScaleX="157924"/>
      <dgm:spPr/>
    </dgm:pt>
    <dgm:pt modelId="{FF633889-F65D-4F9D-B018-5042A922E60D}" type="pres">
      <dgm:prSet presAssocID="{29FFAB74-A5C5-4B25-9556-0C074CF3085B}" presName="childTx" presStyleLbl="bgAccFollowNode1" presStyleIdx="4" presStyleCnt="6">
        <dgm:presLayoutVars>
          <dgm:bulletEnabled val="1"/>
        </dgm:presLayoutVars>
      </dgm:prSet>
      <dgm:spPr/>
    </dgm:pt>
    <dgm:pt modelId="{A5501F72-EFB8-46A4-84D9-3F0E9AD51441}" type="pres">
      <dgm:prSet presAssocID="{097CD293-1F7B-4A44-AEF2-C559828B1E8D}" presName="comp" presStyleCnt="0"/>
      <dgm:spPr/>
    </dgm:pt>
    <dgm:pt modelId="{EA20F3B4-A893-46A8-93A7-42327F325118}" type="pres">
      <dgm:prSet presAssocID="{097CD293-1F7B-4A44-AEF2-C559828B1E8D}" presName="child" presStyleLbl="bgAccFollowNode1" presStyleIdx="5" presStyleCnt="6" custScaleX="145094" custLinFactNeighborX="-1086" custLinFactNeighborY="4827"/>
      <dgm:spPr/>
    </dgm:pt>
    <dgm:pt modelId="{4386C2FF-7D6F-4D40-A550-B284B7DBE8DE}" type="pres">
      <dgm:prSet presAssocID="{097CD293-1F7B-4A44-AEF2-C559828B1E8D}" presName="childTx" presStyleLbl="bgAccFollowNode1" presStyleIdx="5" presStyleCnt="6">
        <dgm:presLayoutVars>
          <dgm:bulletEnabled val="1"/>
        </dgm:presLayoutVars>
      </dgm:prSet>
      <dgm:spPr/>
    </dgm:pt>
    <dgm:pt modelId="{C10B23AE-D888-48D9-808B-351578ABD2D7}" type="pres">
      <dgm:prSet presAssocID="{F73848E0-FDC7-4DD4-AA22-33DE026545B9}" presName="negSpace" presStyleCnt="0"/>
      <dgm:spPr/>
    </dgm:pt>
    <dgm:pt modelId="{FD6FAF6B-6FCB-441A-B9B3-E9C09D9027B8}" type="pres">
      <dgm:prSet presAssocID="{F73848E0-FDC7-4DD4-AA22-33DE026545B9}" presName="circle" presStyleLbl="node1" presStyleIdx="1" presStyleCnt="2" custLinFactX="-45781" custLinFactNeighborX="-100000" custLinFactNeighborY="6114"/>
      <dgm:spPr/>
    </dgm:pt>
  </dgm:ptLst>
  <dgm:cxnLst>
    <dgm:cxn modelId="{82F3B11A-1C16-47C2-B742-8EA7CABFD6A0}" type="presOf" srcId="{0E14FF38-B16B-4837-B530-5F1E3D65AF40}" destId="{3D6D3604-7A2F-4CC3-A5A0-33EB4FCCFADC}" srcOrd="1" destOrd="0" presId="urn:microsoft.com/office/officeart/2005/8/layout/hList9"/>
    <dgm:cxn modelId="{080B395B-76FD-44EF-8614-F64FDC974039}" type="presOf" srcId="{C884C8C3-5DC9-428D-AAA5-D71AD2531C68}" destId="{2266187D-6833-42A4-8F92-D09C6B63DF4A}" srcOrd="0" destOrd="0" presId="urn:microsoft.com/office/officeart/2005/8/layout/hList9"/>
    <dgm:cxn modelId="{B50E165C-7CFE-46CA-BB5B-7DE4D2D58C90}" type="presOf" srcId="{C5CF7D57-1C9B-4E3B-84D4-D3A6B5CF7B7C}" destId="{DACC0E41-6E91-4F1B-84D3-04C60E73038D}" srcOrd="1" destOrd="0" presId="urn:microsoft.com/office/officeart/2005/8/layout/hList9"/>
    <dgm:cxn modelId="{BB3F7469-EB75-4FD0-8242-7657F3C28697}" type="presOf" srcId="{29FFAB74-A5C5-4B25-9556-0C074CF3085B}" destId="{9A54EA7C-D6F9-48EA-9F1B-DF87132C79F5}" srcOrd="0" destOrd="0" presId="urn:microsoft.com/office/officeart/2005/8/layout/hList9"/>
    <dgm:cxn modelId="{01F23A6E-675A-436B-941E-23A0115CAD80}" srcId="{C884C8C3-5DC9-428D-AAA5-D71AD2531C68}" destId="{C5CF7D57-1C9B-4E3B-84D4-D3A6B5CF7B7C}" srcOrd="2" destOrd="0" parTransId="{686C3498-4BE2-42EF-83F0-6F576E8863D8}" sibTransId="{B449E3B4-11A5-407F-902F-8D2B7379C9A8}"/>
    <dgm:cxn modelId="{C9BC2A52-C1D5-4462-8DD9-44464E99E389}" srcId="{C884C8C3-5DC9-428D-AAA5-D71AD2531C68}" destId="{44BB16FB-8DFA-4906-A713-3F6B3BFB9CD4}" srcOrd="0" destOrd="0" parTransId="{85375C3C-3168-4CB5-A562-DDB105E8E0E1}" sibTransId="{A2FC6FEF-BCDA-4D3D-87F1-F1C1DD10F1A2}"/>
    <dgm:cxn modelId="{24278F53-E9E8-4E2B-A537-4ACF9AE60BBD}" srcId="{AA45D76C-28E4-41F5-AFD1-7A2671D39864}" destId="{C884C8C3-5DC9-428D-AAA5-D71AD2531C68}" srcOrd="0" destOrd="0" parTransId="{4B405AC8-70BE-4C44-84E9-7018C6EC0181}" sibTransId="{1004F97C-DD70-4257-80A7-2666FD76EA8F}"/>
    <dgm:cxn modelId="{7589FE5A-80B4-4079-95C2-3CC8E13F65A0}" srcId="{F73848E0-FDC7-4DD4-AA22-33DE026545B9}" destId="{0E14FF38-B16B-4837-B530-5F1E3D65AF40}" srcOrd="0" destOrd="0" parTransId="{AF83EAA1-4653-438F-970C-EBFE3788FDFC}" sibTransId="{93C65C2B-6A35-4418-881B-EDABD4FAFD55}"/>
    <dgm:cxn modelId="{820C207E-8949-49A1-AE65-D8F57C5F3E45}" type="presOf" srcId="{44BB16FB-8DFA-4906-A713-3F6B3BFB9CD4}" destId="{B5570C87-FF7F-43ED-BA92-E19A484B23D3}" srcOrd="0" destOrd="0" presId="urn:microsoft.com/office/officeart/2005/8/layout/hList9"/>
    <dgm:cxn modelId="{09DFB090-4E00-4A0C-A403-B9E108DD7752}" type="presOf" srcId="{AA45D76C-28E4-41F5-AFD1-7A2671D39864}" destId="{CFF60FE4-B7B3-494F-BFE2-CF83A6530D47}" srcOrd="0" destOrd="0" presId="urn:microsoft.com/office/officeart/2005/8/layout/hList9"/>
    <dgm:cxn modelId="{682B4492-30C0-4639-87DA-529BF2A52347}" type="presOf" srcId="{097CD293-1F7B-4A44-AEF2-C559828B1E8D}" destId="{EA20F3B4-A893-46A8-93A7-42327F325118}" srcOrd="0" destOrd="0" presId="urn:microsoft.com/office/officeart/2005/8/layout/hList9"/>
    <dgm:cxn modelId="{304E2C95-C84F-45CA-8EE6-5CC936E8DB5D}" type="presOf" srcId="{0E14FF38-B16B-4837-B530-5F1E3D65AF40}" destId="{D8626104-8FC0-4A61-B053-A5B4A1833A33}" srcOrd="0" destOrd="0" presId="urn:microsoft.com/office/officeart/2005/8/layout/hList9"/>
    <dgm:cxn modelId="{5A142096-5FB0-4D53-9F93-35275A6F4E31}" srcId="{AA45D76C-28E4-41F5-AFD1-7A2671D39864}" destId="{F73848E0-FDC7-4DD4-AA22-33DE026545B9}" srcOrd="1" destOrd="0" parTransId="{5E7C3D95-D69E-4881-A80E-29F081884A69}" sibTransId="{E68ED3B5-C6D5-4480-8337-2D4333169ACE}"/>
    <dgm:cxn modelId="{2D418699-18AD-4409-A41D-3896153E6BF9}" type="presOf" srcId="{29FFAB74-A5C5-4B25-9556-0C074CF3085B}" destId="{FF633889-F65D-4F9D-B018-5042A922E60D}" srcOrd="1" destOrd="0" presId="urn:microsoft.com/office/officeart/2005/8/layout/hList9"/>
    <dgm:cxn modelId="{5D38259B-AC68-450A-8684-C834698C5555}" srcId="{C884C8C3-5DC9-428D-AAA5-D71AD2531C68}" destId="{F7716BDA-0976-4860-9E6C-27A060563B6C}" srcOrd="1" destOrd="0" parTransId="{D2DBB389-7784-4458-9FD3-AB5E014FF10F}" sibTransId="{4BE9172C-5EAA-4098-929F-1856BD4940DE}"/>
    <dgm:cxn modelId="{DBECAB9E-864D-4A36-A1FC-66821061A78E}" srcId="{F73848E0-FDC7-4DD4-AA22-33DE026545B9}" destId="{097CD293-1F7B-4A44-AEF2-C559828B1E8D}" srcOrd="2" destOrd="0" parTransId="{17506AF6-BD2A-4A06-845D-1EF0FBB2417A}" sibTransId="{75AA32AD-73E1-4E5A-8ABC-CC75C8BF86FA}"/>
    <dgm:cxn modelId="{7B168DA0-564B-4769-823F-C2B56C8258F0}" srcId="{F73848E0-FDC7-4DD4-AA22-33DE026545B9}" destId="{29FFAB74-A5C5-4B25-9556-0C074CF3085B}" srcOrd="1" destOrd="0" parTransId="{C56119B7-F0F5-4535-B2CC-CDF4D17EBEEA}" sibTransId="{36047107-43E1-4FB4-A648-0945F799C8BC}"/>
    <dgm:cxn modelId="{812C30A5-A946-414A-B90B-EAB913F433AA}" type="presOf" srcId="{44BB16FB-8DFA-4906-A713-3F6B3BFB9CD4}" destId="{722306C4-C66A-4791-A753-D4338060D33B}" srcOrd="1" destOrd="0" presId="urn:microsoft.com/office/officeart/2005/8/layout/hList9"/>
    <dgm:cxn modelId="{5EC04CB5-3383-4612-ADCF-468021953F3D}" type="presOf" srcId="{F7716BDA-0976-4860-9E6C-27A060563B6C}" destId="{3E7E7EBF-35B4-46C4-A445-B713D92971B3}" srcOrd="0" destOrd="0" presId="urn:microsoft.com/office/officeart/2005/8/layout/hList9"/>
    <dgm:cxn modelId="{6B0B52C4-D5F2-4FBD-AF22-8A4896EDC159}" type="presOf" srcId="{F73848E0-FDC7-4DD4-AA22-33DE026545B9}" destId="{FD6FAF6B-6FCB-441A-B9B3-E9C09D9027B8}" srcOrd="0" destOrd="0" presId="urn:microsoft.com/office/officeart/2005/8/layout/hList9"/>
    <dgm:cxn modelId="{85AF6EC6-71B2-4B4B-965B-7E14547954D8}" type="presOf" srcId="{F7716BDA-0976-4860-9E6C-27A060563B6C}" destId="{B1FFDD7D-3298-4111-B647-1108C3F1F6B3}" srcOrd="1" destOrd="0" presId="urn:microsoft.com/office/officeart/2005/8/layout/hList9"/>
    <dgm:cxn modelId="{485B97CE-8146-4954-903F-58D0376B9F58}" type="presOf" srcId="{C5CF7D57-1C9B-4E3B-84D4-D3A6B5CF7B7C}" destId="{57549057-698C-44D7-A8BE-7741CF1BC1C3}" srcOrd="0" destOrd="0" presId="urn:microsoft.com/office/officeart/2005/8/layout/hList9"/>
    <dgm:cxn modelId="{891DDDE3-45F3-4DEA-92B0-429B604F8B23}" type="presOf" srcId="{097CD293-1F7B-4A44-AEF2-C559828B1E8D}" destId="{4386C2FF-7D6F-4D40-A550-B284B7DBE8DE}" srcOrd="1" destOrd="0" presId="urn:microsoft.com/office/officeart/2005/8/layout/hList9"/>
    <dgm:cxn modelId="{0E8A2E82-DF1D-4BD5-B899-68A2424B9D1A}" type="presParOf" srcId="{CFF60FE4-B7B3-494F-BFE2-CF83A6530D47}" destId="{BC2B7AA6-1C09-410A-AAA8-81F1979D958E}" srcOrd="0" destOrd="0" presId="urn:microsoft.com/office/officeart/2005/8/layout/hList9"/>
    <dgm:cxn modelId="{81A002F0-03D4-4A57-A225-7689336F3895}" type="presParOf" srcId="{CFF60FE4-B7B3-494F-BFE2-CF83A6530D47}" destId="{6512A23B-301F-4265-A5C6-3547B4590138}" srcOrd="1" destOrd="0" presId="urn:microsoft.com/office/officeart/2005/8/layout/hList9"/>
    <dgm:cxn modelId="{26B46DEB-9799-4C77-B5E8-869FACEC0431}" type="presParOf" srcId="{6512A23B-301F-4265-A5C6-3547B4590138}" destId="{8289B484-2496-43B1-A38B-FE079C60275E}" srcOrd="0" destOrd="0" presId="urn:microsoft.com/office/officeart/2005/8/layout/hList9"/>
    <dgm:cxn modelId="{B6E5601E-94FC-4781-9FA7-8E84DF1CEAA2}" type="presParOf" srcId="{6512A23B-301F-4265-A5C6-3547B4590138}" destId="{D3457D9D-65FD-4488-AFDF-BF73B6DBAAA4}" srcOrd="1" destOrd="0" presId="urn:microsoft.com/office/officeart/2005/8/layout/hList9"/>
    <dgm:cxn modelId="{250798D7-2378-40F9-80D5-351D5D17F445}" type="presParOf" srcId="{D3457D9D-65FD-4488-AFDF-BF73B6DBAAA4}" destId="{B5570C87-FF7F-43ED-BA92-E19A484B23D3}" srcOrd="0" destOrd="0" presId="urn:microsoft.com/office/officeart/2005/8/layout/hList9"/>
    <dgm:cxn modelId="{BB0A3FC4-15FE-4037-99CB-688DD92D390E}" type="presParOf" srcId="{D3457D9D-65FD-4488-AFDF-BF73B6DBAAA4}" destId="{722306C4-C66A-4791-A753-D4338060D33B}" srcOrd="1" destOrd="0" presId="urn:microsoft.com/office/officeart/2005/8/layout/hList9"/>
    <dgm:cxn modelId="{33D74A00-1D3D-46B7-976A-E22BCD0BD119}" type="presParOf" srcId="{6512A23B-301F-4265-A5C6-3547B4590138}" destId="{58BA65CF-A40C-4BC0-A714-598EA4E9B055}" srcOrd="2" destOrd="0" presId="urn:microsoft.com/office/officeart/2005/8/layout/hList9"/>
    <dgm:cxn modelId="{A8442B2E-702F-41F7-86B4-1FA6C2F3913F}" type="presParOf" srcId="{58BA65CF-A40C-4BC0-A714-598EA4E9B055}" destId="{3E7E7EBF-35B4-46C4-A445-B713D92971B3}" srcOrd="0" destOrd="0" presId="urn:microsoft.com/office/officeart/2005/8/layout/hList9"/>
    <dgm:cxn modelId="{8AD47AAA-FB91-4828-B957-DC11B84190A9}" type="presParOf" srcId="{58BA65CF-A40C-4BC0-A714-598EA4E9B055}" destId="{B1FFDD7D-3298-4111-B647-1108C3F1F6B3}" srcOrd="1" destOrd="0" presId="urn:microsoft.com/office/officeart/2005/8/layout/hList9"/>
    <dgm:cxn modelId="{AF4B2C80-B29F-432A-A22A-F2F51CA97AE7}" type="presParOf" srcId="{6512A23B-301F-4265-A5C6-3547B4590138}" destId="{C6241F27-AF28-4FB7-B30E-6FCEC53C3C9A}" srcOrd="3" destOrd="0" presId="urn:microsoft.com/office/officeart/2005/8/layout/hList9"/>
    <dgm:cxn modelId="{277179E1-B5EB-442B-B69F-A4D902E5AD50}" type="presParOf" srcId="{C6241F27-AF28-4FB7-B30E-6FCEC53C3C9A}" destId="{57549057-698C-44D7-A8BE-7741CF1BC1C3}" srcOrd="0" destOrd="0" presId="urn:microsoft.com/office/officeart/2005/8/layout/hList9"/>
    <dgm:cxn modelId="{5A331082-B2E1-4084-AE4B-BBF3BCB6C84B}" type="presParOf" srcId="{C6241F27-AF28-4FB7-B30E-6FCEC53C3C9A}" destId="{DACC0E41-6E91-4F1B-84D3-04C60E73038D}" srcOrd="1" destOrd="0" presId="urn:microsoft.com/office/officeart/2005/8/layout/hList9"/>
    <dgm:cxn modelId="{FC0C4DFE-ED01-4E5F-AA82-21AA28B40028}" type="presParOf" srcId="{CFF60FE4-B7B3-494F-BFE2-CF83A6530D47}" destId="{141AB274-89EE-4476-990E-F565640BAED5}" srcOrd="2" destOrd="0" presId="urn:microsoft.com/office/officeart/2005/8/layout/hList9"/>
    <dgm:cxn modelId="{3183747B-EDF1-4839-8187-0973C8E9ECDD}" type="presParOf" srcId="{CFF60FE4-B7B3-494F-BFE2-CF83A6530D47}" destId="{2266187D-6833-42A4-8F92-D09C6B63DF4A}" srcOrd="3" destOrd="0" presId="urn:microsoft.com/office/officeart/2005/8/layout/hList9"/>
    <dgm:cxn modelId="{96AD74A2-C8F5-4403-AF75-52F672332427}" type="presParOf" srcId="{CFF60FE4-B7B3-494F-BFE2-CF83A6530D47}" destId="{20CB6E0D-F600-4DF7-959D-EF7C67568896}" srcOrd="4" destOrd="0" presId="urn:microsoft.com/office/officeart/2005/8/layout/hList9"/>
    <dgm:cxn modelId="{B951328E-2A83-4DA3-B3C8-6A53F4F0E707}" type="presParOf" srcId="{CFF60FE4-B7B3-494F-BFE2-CF83A6530D47}" destId="{B2805251-45FC-4872-A735-1C256A2E7E95}" srcOrd="5" destOrd="0" presId="urn:microsoft.com/office/officeart/2005/8/layout/hList9"/>
    <dgm:cxn modelId="{820D5F8B-AE13-43A8-84AC-1A41FEC014E9}" type="presParOf" srcId="{CFF60FE4-B7B3-494F-BFE2-CF83A6530D47}" destId="{A55CC017-9233-41FB-9C85-C883BAFBA9FD}" srcOrd="6" destOrd="0" presId="urn:microsoft.com/office/officeart/2005/8/layout/hList9"/>
    <dgm:cxn modelId="{EAE6EDC3-0FAB-4DF5-99F8-8725625D906C}" type="presParOf" srcId="{A55CC017-9233-41FB-9C85-C883BAFBA9FD}" destId="{F5AE687B-A75A-472F-B721-971E725D9547}" srcOrd="0" destOrd="0" presId="urn:microsoft.com/office/officeart/2005/8/layout/hList9"/>
    <dgm:cxn modelId="{E68B4759-9BBD-4A78-AC3D-6515615E75CA}" type="presParOf" srcId="{A55CC017-9233-41FB-9C85-C883BAFBA9FD}" destId="{5A26720C-2971-43F6-96A4-F14058FB3524}" srcOrd="1" destOrd="0" presId="urn:microsoft.com/office/officeart/2005/8/layout/hList9"/>
    <dgm:cxn modelId="{D3E22245-676E-4356-8A2E-1653AB7E951F}" type="presParOf" srcId="{5A26720C-2971-43F6-96A4-F14058FB3524}" destId="{D8626104-8FC0-4A61-B053-A5B4A1833A33}" srcOrd="0" destOrd="0" presId="urn:microsoft.com/office/officeart/2005/8/layout/hList9"/>
    <dgm:cxn modelId="{F071CEF5-E64D-4EA4-9477-7893FBF662C6}" type="presParOf" srcId="{5A26720C-2971-43F6-96A4-F14058FB3524}" destId="{3D6D3604-7A2F-4CC3-A5A0-33EB4FCCFADC}" srcOrd="1" destOrd="0" presId="urn:microsoft.com/office/officeart/2005/8/layout/hList9"/>
    <dgm:cxn modelId="{7483B6DF-AE37-4EFA-9DC9-3BBCDE7255C0}" type="presParOf" srcId="{A55CC017-9233-41FB-9C85-C883BAFBA9FD}" destId="{A694DC46-ABA4-4410-BEEE-E991801BDA50}" srcOrd="2" destOrd="0" presId="urn:microsoft.com/office/officeart/2005/8/layout/hList9"/>
    <dgm:cxn modelId="{6ED4C01E-1EC5-4A94-A8F6-44F704ABF3D8}" type="presParOf" srcId="{A694DC46-ABA4-4410-BEEE-E991801BDA50}" destId="{9A54EA7C-D6F9-48EA-9F1B-DF87132C79F5}" srcOrd="0" destOrd="0" presId="urn:microsoft.com/office/officeart/2005/8/layout/hList9"/>
    <dgm:cxn modelId="{CC06459C-285F-4E3C-A2A1-CC6EA6C51A02}" type="presParOf" srcId="{A694DC46-ABA4-4410-BEEE-E991801BDA50}" destId="{FF633889-F65D-4F9D-B018-5042A922E60D}" srcOrd="1" destOrd="0" presId="urn:microsoft.com/office/officeart/2005/8/layout/hList9"/>
    <dgm:cxn modelId="{73D5EA6E-5353-49FD-86C8-C0F2D7162748}" type="presParOf" srcId="{A55CC017-9233-41FB-9C85-C883BAFBA9FD}" destId="{A5501F72-EFB8-46A4-84D9-3F0E9AD51441}" srcOrd="3" destOrd="0" presId="urn:microsoft.com/office/officeart/2005/8/layout/hList9"/>
    <dgm:cxn modelId="{3A48C661-AD7F-4C49-AE31-394593568AB6}" type="presParOf" srcId="{A5501F72-EFB8-46A4-84D9-3F0E9AD51441}" destId="{EA20F3B4-A893-46A8-93A7-42327F325118}" srcOrd="0" destOrd="0" presId="urn:microsoft.com/office/officeart/2005/8/layout/hList9"/>
    <dgm:cxn modelId="{6F15FD45-768D-4D4F-988D-53A943C0199D}" type="presParOf" srcId="{A5501F72-EFB8-46A4-84D9-3F0E9AD51441}" destId="{4386C2FF-7D6F-4D40-A550-B284B7DBE8DE}" srcOrd="1" destOrd="0" presId="urn:microsoft.com/office/officeart/2005/8/layout/hList9"/>
    <dgm:cxn modelId="{F416AF1E-4BC4-44B8-A073-59EC4E37B368}" type="presParOf" srcId="{CFF60FE4-B7B3-494F-BFE2-CF83A6530D47}" destId="{C10B23AE-D888-48D9-808B-351578ABD2D7}" srcOrd="7" destOrd="0" presId="urn:microsoft.com/office/officeart/2005/8/layout/hList9"/>
    <dgm:cxn modelId="{DE67A3FF-862E-47BF-BF42-125B2AC543F3}" type="presParOf" srcId="{CFF60FE4-B7B3-494F-BFE2-CF83A6530D47}" destId="{FD6FAF6B-6FCB-441A-B9B3-E9C09D9027B8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53DA2-6B94-44CC-90EE-4654D63CC312}">
      <dsp:nvSpPr>
        <dsp:cNvPr id="0" name=""/>
        <dsp:cNvSpPr/>
      </dsp:nvSpPr>
      <dsp:spPr>
        <a:xfrm>
          <a:off x="1839" y="0"/>
          <a:ext cx="2862004" cy="34163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Clinical Suspicion</a:t>
          </a:r>
        </a:p>
      </dsp:txBody>
      <dsp:txXfrm>
        <a:off x="1839" y="1366520"/>
        <a:ext cx="2862004" cy="1366520"/>
      </dsp:txXfrm>
    </dsp:sp>
    <dsp:sp modelId="{81A78589-444C-4E99-80D4-39431CBD7D65}">
      <dsp:nvSpPr>
        <dsp:cNvPr id="0" name=""/>
        <dsp:cNvSpPr/>
      </dsp:nvSpPr>
      <dsp:spPr>
        <a:xfrm>
          <a:off x="864027" y="204978"/>
          <a:ext cx="1137627" cy="113762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944F018-71E9-4066-B687-AAE205D6DB07}">
      <dsp:nvSpPr>
        <dsp:cNvPr id="0" name=""/>
        <dsp:cNvSpPr/>
      </dsp:nvSpPr>
      <dsp:spPr>
        <a:xfrm>
          <a:off x="2949704" y="0"/>
          <a:ext cx="2862004" cy="34163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Medical History Review</a:t>
          </a:r>
        </a:p>
      </dsp:txBody>
      <dsp:txXfrm>
        <a:off x="2949704" y="1366520"/>
        <a:ext cx="2862004" cy="1366520"/>
      </dsp:txXfrm>
    </dsp:sp>
    <dsp:sp modelId="{60B87BB2-6DA8-4173-8338-C4DC5F6B9865}">
      <dsp:nvSpPr>
        <dsp:cNvPr id="0" name=""/>
        <dsp:cNvSpPr/>
      </dsp:nvSpPr>
      <dsp:spPr>
        <a:xfrm>
          <a:off x="3811892" y="204978"/>
          <a:ext cx="1137627" cy="113762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0CEBE88-9014-412E-933F-822EC1F4E374}">
      <dsp:nvSpPr>
        <dsp:cNvPr id="0" name=""/>
        <dsp:cNvSpPr/>
      </dsp:nvSpPr>
      <dsp:spPr>
        <a:xfrm>
          <a:off x="5897568" y="0"/>
          <a:ext cx="2862004" cy="34163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Risk Factors for Infection</a:t>
          </a:r>
        </a:p>
      </dsp:txBody>
      <dsp:txXfrm>
        <a:off x="5897568" y="1366520"/>
        <a:ext cx="2862004" cy="1366520"/>
      </dsp:txXfrm>
    </dsp:sp>
    <dsp:sp modelId="{ED04536F-5F10-42D6-B9AB-36CA8B8F1151}">
      <dsp:nvSpPr>
        <dsp:cNvPr id="0" name=""/>
        <dsp:cNvSpPr/>
      </dsp:nvSpPr>
      <dsp:spPr>
        <a:xfrm>
          <a:off x="6759757" y="204978"/>
          <a:ext cx="1137627" cy="113762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42B1C32-2708-4C56-BE36-8E8D1C51E3DA}">
      <dsp:nvSpPr>
        <dsp:cNvPr id="0" name=""/>
        <dsp:cNvSpPr/>
      </dsp:nvSpPr>
      <dsp:spPr>
        <a:xfrm>
          <a:off x="350456" y="2733040"/>
          <a:ext cx="8060499" cy="5124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570C87-FF7F-43ED-BA92-E19A484B23D3}">
      <dsp:nvSpPr>
        <dsp:cNvPr id="0" name=""/>
        <dsp:cNvSpPr/>
      </dsp:nvSpPr>
      <dsp:spPr>
        <a:xfrm>
          <a:off x="115884" y="337568"/>
          <a:ext cx="5129188" cy="10839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Define the ideal duration of TDF in pregnancy and postpartum.</a:t>
          </a:r>
        </a:p>
      </dsp:txBody>
      <dsp:txXfrm>
        <a:off x="936554" y="337568"/>
        <a:ext cx="4308518" cy="1083951"/>
      </dsp:txXfrm>
    </dsp:sp>
    <dsp:sp modelId="{3E7E7EBF-35B4-46C4-A445-B713D92971B3}">
      <dsp:nvSpPr>
        <dsp:cNvPr id="0" name=""/>
        <dsp:cNvSpPr/>
      </dsp:nvSpPr>
      <dsp:spPr>
        <a:xfrm>
          <a:off x="245285" y="1445843"/>
          <a:ext cx="5048521" cy="10839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Increase uptake of the HBV birth dose vaccine</a:t>
          </a:r>
        </a:p>
      </dsp:txBody>
      <dsp:txXfrm>
        <a:off x="1053049" y="1445843"/>
        <a:ext cx="4240758" cy="1083951"/>
      </dsp:txXfrm>
    </dsp:sp>
    <dsp:sp modelId="{57549057-698C-44D7-A8BE-7741CF1BC1C3}">
      <dsp:nvSpPr>
        <dsp:cNvPr id="0" name=""/>
        <dsp:cNvSpPr/>
      </dsp:nvSpPr>
      <dsp:spPr>
        <a:xfrm>
          <a:off x="755600" y="2569630"/>
          <a:ext cx="3635012" cy="10839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TAF safety and efficacy in pregnancy and breastfeeding</a:t>
          </a:r>
        </a:p>
      </dsp:txBody>
      <dsp:txXfrm>
        <a:off x="1337202" y="2569630"/>
        <a:ext cx="3053410" cy="1083951"/>
      </dsp:txXfrm>
    </dsp:sp>
    <dsp:sp modelId="{2266187D-6833-42A4-8F92-D09C6B63DF4A}">
      <dsp:nvSpPr>
        <dsp:cNvPr id="0" name=""/>
        <dsp:cNvSpPr/>
      </dsp:nvSpPr>
      <dsp:spPr>
        <a:xfrm>
          <a:off x="0" y="91943"/>
          <a:ext cx="1083409" cy="108340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HBV</a:t>
          </a:r>
        </a:p>
      </dsp:txBody>
      <dsp:txXfrm>
        <a:off x="158662" y="250605"/>
        <a:ext cx="766085" cy="766085"/>
      </dsp:txXfrm>
    </dsp:sp>
    <dsp:sp modelId="{D8626104-8FC0-4A61-B053-A5B4A1833A33}">
      <dsp:nvSpPr>
        <dsp:cNvPr id="0" name=""/>
        <dsp:cNvSpPr/>
      </dsp:nvSpPr>
      <dsp:spPr>
        <a:xfrm>
          <a:off x="5979919" y="449486"/>
          <a:ext cx="5114186" cy="10839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Safe and effective preventive vaccine</a:t>
          </a:r>
        </a:p>
      </dsp:txBody>
      <dsp:txXfrm>
        <a:off x="6798189" y="449486"/>
        <a:ext cx="4295916" cy="1083951"/>
      </dsp:txXfrm>
    </dsp:sp>
    <dsp:sp modelId="{9A54EA7C-D6F9-48EA-9F1B-DF87132C79F5}">
      <dsp:nvSpPr>
        <dsp:cNvPr id="0" name=""/>
        <dsp:cNvSpPr/>
      </dsp:nvSpPr>
      <dsp:spPr>
        <a:xfrm>
          <a:off x="6260613" y="1519194"/>
          <a:ext cx="4552798" cy="10839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Antivirals with proven safety and efficacy during pregnancy and lactation</a:t>
          </a:r>
        </a:p>
      </dsp:txBody>
      <dsp:txXfrm>
        <a:off x="6989061" y="1519194"/>
        <a:ext cx="3824350" cy="1083951"/>
      </dsp:txXfrm>
    </dsp:sp>
    <dsp:sp modelId="{EA20F3B4-A893-46A8-93A7-42327F325118}">
      <dsp:nvSpPr>
        <dsp:cNvPr id="0" name=""/>
        <dsp:cNvSpPr/>
      </dsp:nvSpPr>
      <dsp:spPr>
        <a:xfrm>
          <a:off x="6414243" y="2605025"/>
          <a:ext cx="4182921" cy="10839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Effective risk reduction and access to treatment for pregnant people who use drugs</a:t>
          </a:r>
        </a:p>
      </dsp:txBody>
      <dsp:txXfrm>
        <a:off x="7083510" y="2605025"/>
        <a:ext cx="3513654" cy="1083951"/>
      </dsp:txXfrm>
    </dsp:sp>
    <dsp:sp modelId="{FD6FAF6B-6FCB-441A-B9B3-E9C09D9027B8}">
      <dsp:nvSpPr>
        <dsp:cNvPr id="0" name=""/>
        <dsp:cNvSpPr/>
      </dsp:nvSpPr>
      <dsp:spPr>
        <a:xfrm>
          <a:off x="5614424" y="68119"/>
          <a:ext cx="1083409" cy="108340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HCV</a:t>
          </a:r>
        </a:p>
      </dsp:txBody>
      <dsp:txXfrm>
        <a:off x="5773086" y="226781"/>
        <a:ext cx="766085" cy="766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95D3A-7189-497B-996D-4334C22DB5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Treatment and Prevention of Viral Hepatitis in Pregnancy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BE7BEA-E062-4BA4-9D0B-D2D78DCCA3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Jodie Dionne-Odom, </a:t>
            </a:r>
            <a:r>
              <a:rPr lang="en-US" dirty="0" err="1"/>
              <a:t>mD</a:t>
            </a:r>
            <a:r>
              <a:rPr lang="en-US" dirty="0"/>
              <a:t>, MSPH, Gabriella D. Cozzi, MD, </a:t>
            </a:r>
          </a:p>
          <a:p>
            <a:r>
              <a:rPr lang="en-US" dirty="0"/>
              <a:t>Ricardo A. Franco, md, Basile Njei, MD, MPH, Alan T.N. </a:t>
            </a:r>
            <a:r>
              <a:rPr lang="en-US" dirty="0" err="1"/>
              <a:t>Tita</a:t>
            </a:r>
            <a:r>
              <a:rPr lang="en-US" dirty="0"/>
              <a:t>, md, </a:t>
            </a:r>
            <a:r>
              <a:rPr lang="en-US" dirty="0" err="1"/>
              <a:t>phd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AE7509-5531-4BD8-BB51-AF0B0DDBF2D6}"/>
              </a:ext>
            </a:extLst>
          </p:cNvPr>
          <p:cNvSpPr txBox="1"/>
          <p:nvPr/>
        </p:nvSpPr>
        <p:spPr>
          <a:xfrm>
            <a:off x="5411665" y="5930412"/>
            <a:ext cx="6233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American Journal of Obstetrics and Gynecology 2021</a:t>
            </a: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2C06C4C4-8DF1-4C63-81FD-3DC446954C6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49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663"/>
    </mc:Choice>
    <mc:Fallback>
      <p:transition spd="slow" advTm="136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Herpesviruses - Diagnosis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Herpes Simplex Virus: HSV IgG and HSV DNA PCR if symptomatic </a:t>
            </a:r>
          </a:p>
          <a:p>
            <a:r>
              <a:rPr lang="en-US" dirty="0"/>
              <a:t>Varicella-Zoster Virus: clinical diagnosis with typical rash. </a:t>
            </a:r>
          </a:p>
          <a:p>
            <a:pPr lvl="1"/>
            <a:r>
              <a:rPr lang="en-US" dirty="0"/>
              <a:t>Can also perform PCR on vesicular/amniotic fluid.</a:t>
            </a:r>
          </a:p>
          <a:p>
            <a:r>
              <a:rPr lang="en-US" dirty="0"/>
              <a:t>Cytomegalovirus: test if symptomatic or confirmed exposure </a:t>
            </a:r>
          </a:p>
          <a:p>
            <a:pPr lvl="1"/>
            <a:r>
              <a:rPr lang="en-US" dirty="0"/>
              <a:t>serum quantitative CMV DNA PCR.  </a:t>
            </a:r>
          </a:p>
          <a:p>
            <a:pPr lvl="1"/>
            <a:r>
              <a:rPr lang="en-US" dirty="0"/>
              <a:t>Serology at baseline and 3-4 weeks can be useful (IgM, IgG with avidity assay).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CB70CDF8-0D80-40CA-8957-D1448AA191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6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686"/>
    </mc:Choice>
    <mc:Fallback>
      <p:transition spd="slow" advTm="736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269" y="973668"/>
            <a:ext cx="10174778" cy="706964"/>
          </a:xfrm>
        </p:spPr>
        <p:txBody>
          <a:bodyPr/>
          <a:lstStyle/>
          <a:p>
            <a:r>
              <a:rPr lang="en-US" dirty="0"/>
              <a:t>Research Priorities for Management of Perinatal Hepatitis B and Hepatitis C in the US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0887960"/>
              </p:ext>
            </p:extLst>
          </p:nvPr>
        </p:nvGraphicFramePr>
        <p:xfrm>
          <a:off x="569259" y="2586316"/>
          <a:ext cx="9994699" cy="368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DCE2884E-D4AF-4550-BAB9-3AE099E824D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86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070"/>
    </mc:Choice>
    <mc:Fallback>
      <p:transition spd="slow" advTm="660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E07D4-C9C9-45D8-A5D7-0A73461F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Details in the Article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433656-1A8C-44EB-B66C-1D6D38CC22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8238" y="2165145"/>
            <a:ext cx="5177368" cy="3883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CCF0CF04-2FFD-4B14-8800-D9D1FADD1D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643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10"/>
    </mc:Choice>
    <mc:Fallback>
      <p:transition spd="slow" advTm="56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329BC-C1DD-4934-9B1E-AB51F6210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54851-E13C-4BEC-935F-A846B4BCE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Hepatitis A, B, C, D, E</a:t>
            </a:r>
          </a:p>
          <a:p>
            <a:pPr lvl="1"/>
            <a:r>
              <a:rPr lang="en-US" dirty="0"/>
              <a:t>Epidemiology, vertical transmission, diagnosis/prevention, management</a:t>
            </a:r>
          </a:p>
          <a:p>
            <a:r>
              <a:rPr lang="en-US" dirty="0"/>
              <a:t>Herpes Virus Family</a:t>
            </a:r>
          </a:p>
          <a:p>
            <a:pPr lvl="1"/>
            <a:r>
              <a:rPr lang="en-US" dirty="0"/>
              <a:t>HSV, VZV, CMV, EBV</a:t>
            </a:r>
          </a:p>
          <a:p>
            <a:r>
              <a:rPr lang="en-US" dirty="0"/>
              <a:t>Research Priorities for the Management of Hepatitis B/C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07C5F5B-A89E-4B02-A294-AB743D0318A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55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369"/>
    </mc:Choice>
    <mc:Fallback>
      <p:transition spd="slow" advTm="233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r>
              <a:rPr lang="en-US" dirty="0"/>
              <a:t>Principles of Diagnosis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23136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208029" y="3896151"/>
            <a:ext cx="1845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Viral hepatitis can present as an acute, chronic, or reactivation infection.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208029" y="3526097"/>
            <a:ext cx="1845426" cy="1571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0B81C58D-859A-4E00-9EBF-B6A3D29EE8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01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829"/>
    </mc:Choice>
    <mc:Fallback>
      <p:transition spd="slow" advTm="268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608890"/>
              </p:ext>
            </p:extLst>
          </p:nvPr>
        </p:nvGraphicFramePr>
        <p:xfrm>
          <a:off x="1155700" y="2603498"/>
          <a:ext cx="8761412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474547695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516806942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65103810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322672642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Neonatal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PEP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170640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Fecal-oral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Direct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contact with an infected person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Active US outbreak since 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Only test if symptomatic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HAV IgM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Infection can persist for as long as 6 months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HAV vaccination for 3 groups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A) high risk of infection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14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B) chronic liver disease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14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C) risk of severe outcomes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HAV IgG 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0.1 ml/kg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227081"/>
                  </a:ext>
                </a:extLst>
              </a:tr>
            </a:tbl>
          </a:graphicData>
        </a:graphic>
      </p:graphicFrame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F42B71AA-E5A8-4EDC-A91C-71DAF5E380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696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216"/>
    </mc:Choice>
    <mc:Fallback>
      <p:transition spd="slow" advTm="472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B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496104"/>
              </p:ext>
            </p:extLst>
          </p:nvPr>
        </p:nvGraphicFramePr>
        <p:xfrm>
          <a:off x="1155700" y="2603500"/>
          <a:ext cx="8761412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826678738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790752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454567184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78772046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Treatment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687518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Parenteral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Sexual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Vertical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Universal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early m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aternal serologic screening (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HBsAg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Quantitative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HBV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DNA viral load testing if serology is positive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HBV vaccine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series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if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HbSAg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negative and at risk of acquisition.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Antibody testing (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HbSAb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) prior to vaccination is not required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Tenofovir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disoproxil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fumarate (TDF) is recommended* at 28 weeks through delivery if HBV DNA viral load is elevated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5718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13820" y="3556030"/>
            <a:ext cx="1848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*TDF to be considered according to SMFM.</a:t>
            </a:r>
          </a:p>
          <a:p>
            <a:endParaRPr lang="en-US" sz="1200" b="1" dirty="0"/>
          </a:p>
          <a:p>
            <a:pPr algn="ctr"/>
            <a:r>
              <a:rPr lang="en-US" sz="1200" b="1" dirty="0"/>
              <a:t>*TDF treatment is suggested by AASLD.</a:t>
            </a:r>
          </a:p>
          <a:p>
            <a:endParaRPr lang="en-US" sz="1200" b="1" dirty="0"/>
          </a:p>
          <a:p>
            <a:pPr algn="ctr"/>
            <a:r>
              <a:rPr lang="en-US" sz="1200" b="1" dirty="0"/>
              <a:t>*TDF treatment is recommended by WHO.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0113820" y="3449782"/>
            <a:ext cx="1947947" cy="18605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C945C9A6-3A5C-4A68-AD56-61FB58B1812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70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451"/>
    </mc:Choice>
    <mc:Fallback>
      <p:transition spd="slow" advTm="714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B – Intrapartum and Postpartum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77938"/>
              </p:ext>
            </p:extLst>
          </p:nvPr>
        </p:nvGraphicFramePr>
        <p:xfrm>
          <a:off x="2250129" y="2844570"/>
          <a:ext cx="657105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826678738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790752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454567184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Mode of Delivery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Neonatal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PEP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Breastfeeding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687518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Usual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obstetric indications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Elective cesarean delivery not recommended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HBIG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and birth dose HBV vaccine within 12 hours of delivery if born to person with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HBSAg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+ or unknown status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Yes, provided the infant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receives neonatal PEP as recommended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57187"/>
                  </a:ext>
                </a:extLst>
              </a:tr>
            </a:tbl>
          </a:graphicData>
        </a:graphic>
      </p:graphicFrame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1E129495-ECB4-4B88-8C6C-947CE65936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409"/>
    </mc:Choice>
    <mc:Fallback>
      <p:transition spd="slow" advTm="424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C</a:t>
            </a: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7840089"/>
              </p:ext>
            </p:extLst>
          </p:nvPr>
        </p:nvGraphicFramePr>
        <p:xfrm>
          <a:off x="1155700" y="2603500"/>
          <a:ext cx="8761412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826678738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790752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454567184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78772046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Treatment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687518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Parenteral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Sexual (rare with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vaginal sex)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Vertical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Universal screening recommended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by ACOG, CDC, USPSTF.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HCV Ab testing with enzyme immunoassay.</a:t>
                      </a: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Follow up viral load testing if HCV Ab+.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maternal vaccination available.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Risk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reduction with IDU and with sex partners with IDU and/or HCV.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Supportive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care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Maternal antiviral therapy is under investigation.  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Consider clinical trial referral.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57187"/>
                  </a:ext>
                </a:extLst>
              </a:tr>
            </a:tbl>
          </a:graphicData>
        </a:graphic>
      </p:graphicFrame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4556F19A-7762-45DD-B9CB-0398807AF0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24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6849"/>
    </mc:Choice>
    <mc:Fallback>
      <p:transition spd="slow" advTm="868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9028138" cy="706964"/>
          </a:xfrm>
        </p:spPr>
        <p:txBody>
          <a:bodyPr/>
          <a:lstStyle/>
          <a:p>
            <a:r>
              <a:rPr lang="en-US" dirty="0"/>
              <a:t>Hepatitis D (a co-infection with HBV)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5252027"/>
              </p:ext>
            </p:extLst>
          </p:nvPr>
        </p:nvGraphicFramePr>
        <p:xfrm>
          <a:off x="1155700" y="2603500"/>
          <a:ext cx="8761412" cy="2397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826678738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790752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454567184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78772046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Treatment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687518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Parenteral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Sexual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Vertical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Screening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is not recommended.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HDAg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testing is available. Confirm with PCR.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vaccine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Supportive care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Treat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for HBV if indicated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57187"/>
                  </a:ext>
                </a:extLst>
              </a:tr>
            </a:tbl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37B430E0-8FB6-4F80-AE7A-5E22482CBAF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06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147"/>
    </mc:Choice>
    <mc:Fallback>
      <p:transition spd="slow" advTm="311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4716271"/>
              </p:ext>
            </p:extLst>
          </p:nvPr>
        </p:nvGraphicFramePr>
        <p:xfrm>
          <a:off x="1155700" y="2603500"/>
          <a:ext cx="876141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826678738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790752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454567184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78772046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Treatment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687518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Fecal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– oral</a:t>
                      </a:r>
                    </a:p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(contaminated water or raw or undercooked shellfish or pork)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Parenteral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Vertical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HEV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IgM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Confirmatory PCR testing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vaccine available in the 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Supportive care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High maternal/fetal mortality 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57187"/>
                  </a:ext>
                </a:extLst>
              </a:tr>
            </a:tbl>
          </a:graphicData>
        </a:graphic>
      </p:graphicFrame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6AE3EAAF-6D91-4B06-A0F8-EB0554646E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673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394"/>
    </mc:Choice>
    <mc:Fallback>
      <p:transition spd="slow" advTm="393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4409</TotalTime>
  <Words>634</Words>
  <Application>Microsoft Office PowerPoint</Application>
  <PresentationFormat>Widescreen</PresentationFormat>
  <Paragraphs>166</Paragraphs>
  <Slides>12</Slides>
  <Notes>0</Notes>
  <HiddenSlides>0</HiddenSlides>
  <MMClips>12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Ion Boardroom</vt:lpstr>
      <vt:lpstr>Treatment and Prevention of Viral Hepatitis in Pregnancy</vt:lpstr>
      <vt:lpstr>Outline</vt:lpstr>
      <vt:lpstr>Principles of Diagnosis</vt:lpstr>
      <vt:lpstr>Hepatitis A</vt:lpstr>
      <vt:lpstr>Hepatitis B</vt:lpstr>
      <vt:lpstr>Hepatitis B – Intrapartum and Postpartum</vt:lpstr>
      <vt:lpstr>Hepatitis C</vt:lpstr>
      <vt:lpstr>Hepatitis D (a co-infection with HBV)</vt:lpstr>
      <vt:lpstr>Hepatitis E</vt:lpstr>
      <vt:lpstr>Herpesviruses - Diagnosis </vt:lpstr>
      <vt:lpstr>Research Priorities for Management of Perinatal Hepatitis B and Hepatitis C in the US</vt:lpstr>
      <vt:lpstr>Full Details in the Article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and Prevention of Viral Hepatitis in Pregnancy</dc:title>
  <dc:creator>Jodie Dionne-Odom</dc:creator>
  <cp:lastModifiedBy>Jodie Dionne-Odom</cp:lastModifiedBy>
  <cp:revision>38</cp:revision>
  <dcterms:created xsi:type="dcterms:W3CDTF">2021-08-27T14:22:08Z</dcterms:created>
  <dcterms:modified xsi:type="dcterms:W3CDTF">2021-09-03T17:16:06Z</dcterms:modified>
</cp:coreProperties>
</file>