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0" r:id="rId4"/>
    <p:sldId id="26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16707-C0BB-1744-9B81-1015C1153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3E0F85-DBB8-7F4A-A21C-97E965A6F2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63002F-23F2-7F4B-A198-D9041C612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7CD28-751D-714D-8E19-9FF97CE4028E}" type="datetimeFigureOut">
              <a:rPr lang="en-US" smtClean="0"/>
              <a:t>1/25/22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43E5AB-F776-6543-8C48-CCBA804BA4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31EE3A-1198-1647-B42C-4C869EA10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C4B46-1566-A74C-83C4-FF0611373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118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4579B-E4C4-6E42-B290-AA659B2E8D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F33C14-0E54-DA4B-8BEA-6C9F8C0BB3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CC0AF0-4CEB-A943-A536-36076FB0D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7CD28-751D-714D-8E19-9FF97CE4028E}" type="datetimeFigureOut">
              <a:rPr lang="en-US" smtClean="0"/>
              <a:t>1/25/22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653B34-4A51-134C-A8B5-4688FA3E4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9F1AC0-A086-194B-9CB8-1437DD17E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C4B46-1566-A74C-83C4-FF0611373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17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4C5D0D6-6020-6240-9BA2-061453B90A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097671-46D0-9848-A908-8ADA8C271C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596FC4-E97D-6043-A0BE-881A1BA1D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7CD28-751D-714D-8E19-9FF97CE4028E}" type="datetimeFigureOut">
              <a:rPr lang="en-US" smtClean="0"/>
              <a:t>1/25/22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F81FE4-FA52-254C-B28A-99A5D0E42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7FCBE8-8D9E-6042-AD6A-2BE140B6D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C4B46-1566-A74C-83C4-FF0611373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976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4259C-7B2E-DA40-866F-908B17054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6B9E91-FC8B-C34D-A969-7CFA2B797A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874A0F-42A9-8B4B-A706-7A9046193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7CD28-751D-714D-8E19-9FF97CE4028E}" type="datetimeFigureOut">
              <a:rPr lang="en-US" smtClean="0"/>
              <a:t>1/25/22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4E48E9-51F9-E14F-87E3-EA852376B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5F3851-6CEE-594A-8875-6AE6DB786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C4B46-1566-A74C-83C4-FF0611373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958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3B5CF-E593-AD4D-AFDF-D8D305DF07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7EF260-AB85-EA4B-AE98-93334A6DC3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B42A18-9921-0149-9008-B9F586A62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7CD28-751D-714D-8E19-9FF97CE4028E}" type="datetimeFigureOut">
              <a:rPr lang="en-US" smtClean="0"/>
              <a:t>1/25/22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792EFD-85DB-3642-B373-978ECEA42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CB08CA-94A0-124B-A84B-8C1A23C07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C4B46-1566-A74C-83C4-FF0611373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336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76C2A2-2C5B-7549-A880-9C0CB1546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6645F6-64C2-074C-A99D-F2D7B5439A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02593D-BD9F-644B-B8E8-5FB2E86216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DA181F-B026-0C4D-A0E8-454558E5D0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7CD28-751D-714D-8E19-9FF97CE4028E}" type="datetimeFigureOut">
              <a:rPr lang="en-US" smtClean="0"/>
              <a:t>1/25/22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7843AA-047C-A947-817A-E93AB54A0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70678D-F4AD-8B47-9850-11F3A3FE4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C4B46-1566-A74C-83C4-FF0611373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39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D3925-3B6A-314D-8838-FC5BBB66A7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806A8B-E834-2B40-BBA3-01387E182D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400600-7E1D-BA46-A514-9575075DBF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BA1ECD1-F75D-D544-AEF3-97074741E4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8F4D435-E054-BD43-AA4C-6B974E3422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E43242-89EE-D145-8809-E506E1DA5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7CD28-751D-714D-8E19-9FF97CE4028E}" type="datetimeFigureOut">
              <a:rPr lang="en-US" smtClean="0"/>
              <a:t>1/25/22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F8D0E3D-48EC-D54C-8C33-A457A05D0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F08F84D-D13E-0B49-BCC4-A099564C8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C4B46-1566-A74C-83C4-FF0611373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509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6F552-A28B-BA49-BBA2-DAD52BA28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362934-8703-404B-A245-5FA6A27E0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7CD28-751D-714D-8E19-9FF97CE4028E}" type="datetimeFigureOut">
              <a:rPr lang="en-US" smtClean="0"/>
              <a:t>1/25/22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4DB834-558C-2B44-839F-DBCF78983F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F7F882-4CB5-D74C-A0CB-D3294A072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C4B46-1566-A74C-83C4-FF0611373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690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C4D960-4182-644A-A224-6436E64B9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7CD28-751D-714D-8E19-9FF97CE4028E}" type="datetimeFigureOut">
              <a:rPr lang="en-US" smtClean="0"/>
              <a:t>1/25/22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0139146-6AF7-8C4B-B0BC-B4283568E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D24B75-C8EC-3349-B9E0-7D0273FDF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C4B46-1566-A74C-83C4-FF0611373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234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3B20DF-70E1-FE4A-AB59-1AD4C5B7C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13D3AF-603D-514B-AD5D-3E0E8631BA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F3D690-5202-E34C-85D2-53467CE9A7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FD71BC-2C96-2542-B63C-74DD7DCA8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7CD28-751D-714D-8E19-9FF97CE4028E}" type="datetimeFigureOut">
              <a:rPr lang="en-US" smtClean="0"/>
              <a:t>1/25/22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102CC-BF99-AA45-8A4D-C2E36251F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2F651A-3D49-6C40-A8D3-49DB2C734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C4B46-1566-A74C-83C4-FF0611373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053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787F3-1985-794F-9252-95A582AA2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AB8C04D-B254-8E44-9DE9-BA0F7D6AE9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4AE628-89C3-1E4E-B98B-8B35957915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7ADE19-E0B1-8940-B84A-66E6E5417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7CD28-751D-714D-8E19-9FF97CE4028E}" type="datetimeFigureOut">
              <a:rPr lang="en-US" smtClean="0"/>
              <a:t>1/25/22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581F29-670C-1D47-93FD-F3276FEB8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05B4B4-D971-E345-8C9F-7EB5644F8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C4B46-1566-A74C-83C4-FF0611373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16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D9D7DA-9424-2C40-9EC3-396F769CB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5092E6-636B-E744-8869-070407B6C5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67C0B4-EE44-E940-9AFB-AE0084ED4E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7CD28-751D-714D-8E19-9FF97CE4028E}" type="datetimeFigureOut">
              <a:rPr lang="en-US" smtClean="0"/>
              <a:t>1/25/22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08977D-D7FE-5647-B621-1E9EA11972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F2D472-5DB7-454B-AB8F-1211D9C9C9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C4B46-1566-A74C-83C4-FF0611373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085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C4AAD70-4E0A-4840-AD62-C316857661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7081" y="1161142"/>
            <a:ext cx="7620000" cy="34036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15FD85E-76B6-5647-A6BE-C3E06FEBA17B}"/>
              </a:ext>
            </a:extLst>
          </p:cNvPr>
          <p:cNvSpPr txBox="1"/>
          <p:nvPr/>
        </p:nvSpPr>
        <p:spPr>
          <a:xfrm>
            <a:off x="2537081" y="5094514"/>
            <a:ext cx="77352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Figure. Lungs segmentation stepwise results. The red arrow shows the restoration steps of the infected region. </a:t>
            </a:r>
          </a:p>
        </p:txBody>
      </p:sp>
    </p:spTree>
    <p:extLst>
      <p:ext uri="{BB962C8B-B14F-4D97-AF65-F5344CB8AC3E}">
        <p14:creationId xmlns:p14="http://schemas.microsoft.com/office/powerpoint/2010/main" val="2086863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A9DC2CB-327B-474D-8282-08A85F47F4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1675" y="303762"/>
            <a:ext cx="8248650" cy="544298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FAF3567-4E66-AB44-878F-4A0D93320630}"/>
              </a:ext>
            </a:extLst>
          </p:cNvPr>
          <p:cNvSpPr txBox="1"/>
          <p:nvPr/>
        </p:nvSpPr>
        <p:spPr>
          <a:xfrm>
            <a:off x="3842657" y="6044070"/>
            <a:ext cx="609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dirty="0">
                <a:effectLst/>
                <a:latin typeface="Arial" panose="020B0604020202020204" pitchFamily="34" charset="0"/>
              </a:rPr>
              <a:t>Figure: GGO shape analysis of COVID-19 data using </a:t>
            </a:r>
            <a:r>
              <a:rPr lang="en-US" sz="1200" b="0" i="0" dirty="0" err="1">
                <a:effectLst/>
                <a:latin typeface="Arial" panose="020B0604020202020204" pitchFamily="34" charset="0"/>
              </a:rPr>
              <a:t>Minkowski</a:t>
            </a:r>
            <a:r>
              <a:rPr lang="en-US" sz="1200" b="0" i="0" dirty="0">
                <a:effectLst/>
                <a:latin typeface="Arial" panose="020B0604020202020204" pitchFamily="34" charset="0"/>
              </a:rPr>
              <a:t> Tensors</a:t>
            </a:r>
            <a:endParaRPr lang="en-US" sz="1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CAF15E-74DD-D942-B1FF-181FEBD532BB}"/>
              </a:ext>
            </a:extLst>
          </p:cNvPr>
          <p:cNvSpPr txBox="1"/>
          <p:nvPr/>
        </p:nvSpPr>
        <p:spPr>
          <a:xfrm>
            <a:off x="163284" y="6321069"/>
            <a:ext cx="1125582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Reference: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Minkowski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  functionals:   Robust   and   versatile   shape   descriptors, https://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morphometry.org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morphometer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index.html?mode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EXPERT?type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IM?anaparam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other?anatype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=grayscale, accessed: 2022-01-25.</a:t>
            </a:r>
          </a:p>
        </p:txBody>
      </p:sp>
    </p:spTree>
    <p:extLst>
      <p:ext uri="{BB962C8B-B14F-4D97-AF65-F5344CB8AC3E}">
        <p14:creationId xmlns:p14="http://schemas.microsoft.com/office/powerpoint/2010/main" val="545123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35ECDD1-DDC1-4045-813B-A8EDD9E5BD1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342" t="17399" b="5530"/>
          <a:stretch/>
        </p:blipFill>
        <p:spPr>
          <a:xfrm>
            <a:off x="3449365" y="628748"/>
            <a:ext cx="5918773" cy="33009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250F34B-3ADF-0645-8BF3-52A03C477071}"/>
              </a:ext>
            </a:extLst>
          </p:cNvPr>
          <p:cNvSpPr txBox="1"/>
          <p:nvPr/>
        </p:nvSpPr>
        <p:spPr>
          <a:xfrm>
            <a:off x="3886199" y="5083629"/>
            <a:ext cx="4873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Figure: Representation of segmented lung using raw point cloud data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AEFADE4-671C-8248-BCBD-A6D4B1B062C3}"/>
              </a:ext>
            </a:extLst>
          </p:cNvPr>
          <p:cNvSpPr txBox="1"/>
          <p:nvPr/>
        </p:nvSpPr>
        <p:spPr>
          <a:xfrm>
            <a:off x="5497285" y="4460323"/>
            <a:ext cx="18229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Number of points: 3,596</a:t>
            </a:r>
          </a:p>
        </p:txBody>
      </p:sp>
    </p:spTree>
    <p:extLst>
      <p:ext uri="{BB962C8B-B14F-4D97-AF65-F5344CB8AC3E}">
        <p14:creationId xmlns:p14="http://schemas.microsoft.com/office/powerpoint/2010/main" val="3289521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A511706-8854-DD43-83E5-26F6698D451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055" r="50000"/>
          <a:stretch/>
        </p:blipFill>
        <p:spPr>
          <a:xfrm rot="5400000">
            <a:off x="3274471" y="761408"/>
            <a:ext cx="4252409" cy="432979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1A6D295-49A2-834E-A355-657D63D5CA89}"/>
              </a:ext>
            </a:extLst>
          </p:cNvPr>
          <p:cNvSpPr txBox="1"/>
          <p:nvPr/>
        </p:nvSpPr>
        <p:spPr>
          <a:xfrm>
            <a:off x="783772" y="5904144"/>
            <a:ext cx="111360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Figure: Final results after training the PointNet++ using point cloud data are shown here. The 3D images show different regions from different angles. Cyan color points/bubbles represent non-GGO regions and green color points/bubbles represent GGO regions. </a:t>
            </a:r>
          </a:p>
        </p:txBody>
      </p:sp>
    </p:spTree>
    <p:extLst>
      <p:ext uri="{BB962C8B-B14F-4D97-AF65-F5344CB8AC3E}">
        <p14:creationId xmlns:p14="http://schemas.microsoft.com/office/powerpoint/2010/main" val="8600641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134</Words>
  <Application>Microsoft Macintosh PowerPoint</Application>
  <PresentationFormat>Widescreen</PresentationFormat>
  <Paragraphs>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Saha, Monjoy (NIH/NCI) [E]</dc:creator>
  <cp:lastModifiedBy>Saha, Monjoy (NIH/NCI) [E]</cp:lastModifiedBy>
  <cp:revision>25</cp:revision>
  <dcterms:created xsi:type="dcterms:W3CDTF">2022-01-22T20:50:34Z</dcterms:created>
  <dcterms:modified xsi:type="dcterms:W3CDTF">2022-01-25T18:52:07Z</dcterms:modified>
</cp:coreProperties>
</file>