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5"/>
  </p:normalViewPr>
  <p:slideViewPr>
    <p:cSldViewPr snapToGrid="0" snapToObjects="1">
      <p:cViewPr varScale="1">
        <p:scale>
          <a:sx n="109" d="100"/>
          <a:sy n="109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964F56-4F85-1C4B-BD2D-CAC4DC40E6ED}" type="doc">
      <dgm:prSet loTypeId="urn:microsoft.com/office/officeart/2005/8/layout/hierarchy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F98E5E-A04C-7C43-AA76-4C806FE62AFD}">
      <dgm:prSet phldrT="[Text]"/>
      <dgm:spPr/>
      <dgm:t>
        <a:bodyPr/>
        <a:lstStyle/>
        <a:p>
          <a:r>
            <a:rPr lang="en-US" dirty="0"/>
            <a:t>Toilet training step </a:t>
          </a:r>
          <a:r>
            <a:rPr lang="en-US"/>
            <a:t>by step</a:t>
          </a:r>
          <a:endParaRPr lang="en-US" dirty="0"/>
        </a:p>
      </dgm:t>
    </dgm:pt>
    <dgm:pt modelId="{8261ADC5-5C63-F547-B198-DEAE9D07BAFC}" type="parTrans" cxnId="{89039B37-4F8B-0E47-A4E7-B1DABEB35B11}">
      <dgm:prSet/>
      <dgm:spPr/>
      <dgm:t>
        <a:bodyPr/>
        <a:lstStyle/>
        <a:p>
          <a:endParaRPr lang="en-US"/>
        </a:p>
      </dgm:t>
    </dgm:pt>
    <dgm:pt modelId="{9368C901-EEC1-D14F-97D7-7E279B10524D}" type="sibTrans" cxnId="{89039B37-4F8B-0E47-A4E7-B1DABEB35B11}">
      <dgm:prSet/>
      <dgm:spPr/>
      <dgm:t>
        <a:bodyPr/>
        <a:lstStyle/>
        <a:p>
          <a:endParaRPr lang="en-US"/>
        </a:p>
      </dgm:t>
    </dgm:pt>
    <dgm:pt modelId="{8A51F9EA-A224-4242-B817-DF7DE117F24D}">
      <dgm:prSet phldrT="[Text]"/>
      <dgm:spPr/>
      <dgm:t>
        <a:bodyPr/>
        <a:lstStyle/>
        <a:p>
          <a:r>
            <a:rPr lang="en-US" dirty="0"/>
            <a:t>Address medical concerns: such as constipation, voiding dysfunction</a:t>
          </a:r>
        </a:p>
      </dgm:t>
    </dgm:pt>
    <dgm:pt modelId="{2AB0F14A-2B58-5B40-AD0F-0ADCF4DE5BE0}" type="parTrans" cxnId="{9320AB5F-BCF9-8A4D-B1FC-1ADE067A6FF1}">
      <dgm:prSet/>
      <dgm:spPr/>
      <dgm:t>
        <a:bodyPr/>
        <a:lstStyle/>
        <a:p>
          <a:endParaRPr lang="en-US"/>
        </a:p>
      </dgm:t>
    </dgm:pt>
    <dgm:pt modelId="{402C7572-26C6-8744-9CB6-3C18DF93C07F}" type="sibTrans" cxnId="{9320AB5F-BCF9-8A4D-B1FC-1ADE067A6FF1}">
      <dgm:prSet/>
      <dgm:spPr/>
      <dgm:t>
        <a:bodyPr/>
        <a:lstStyle/>
        <a:p>
          <a:endParaRPr lang="en-US"/>
        </a:p>
      </dgm:t>
    </dgm:pt>
    <dgm:pt modelId="{523328AB-8726-4D4D-BCDB-8B8429FCBF08}">
      <dgm:prSet phldrT="[Text]"/>
      <dgm:spPr/>
      <dgm:t>
        <a:bodyPr/>
        <a:lstStyle/>
        <a:p>
          <a:r>
            <a:rPr lang="en-US" dirty="0"/>
            <a:t>Develop a toileting schedule (often timed sitting), and utilize all communication aids to assist in implementation (AAC device, PECS cards, signs)</a:t>
          </a:r>
        </a:p>
      </dgm:t>
    </dgm:pt>
    <dgm:pt modelId="{3E9D850F-82A4-6241-BD4A-93681D65A8D3}" type="parTrans" cxnId="{81276089-91C2-4649-81F8-070D1605B2EF}">
      <dgm:prSet/>
      <dgm:spPr/>
      <dgm:t>
        <a:bodyPr/>
        <a:lstStyle/>
        <a:p>
          <a:endParaRPr lang="en-US"/>
        </a:p>
      </dgm:t>
    </dgm:pt>
    <dgm:pt modelId="{789586A2-8519-5F4F-BA43-70D9790792A9}" type="sibTrans" cxnId="{81276089-91C2-4649-81F8-070D1605B2EF}">
      <dgm:prSet/>
      <dgm:spPr/>
      <dgm:t>
        <a:bodyPr/>
        <a:lstStyle/>
        <a:p>
          <a:endParaRPr lang="en-US"/>
        </a:p>
      </dgm:t>
    </dgm:pt>
    <dgm:pt modelId="{C1B56241-6D5B-1147-B84B-36A2F236B91F}">
      <dgm:prSet phldrT="[Text]"/>
      <dgm:spPr/>
      <dgm:t>
        <a:bodyPr/>
        <a:lstStyle/>
        <a:p>
          <a:r>
            <a:rPr lang="en-US" dirty="0"/>
            <a:t>Collect data about daily fluid and fiber intake</a:t>
          </a:r>
        </a:p>
      </dgm:t>
    </dgm:pt>
    <dgm:pt modelId="{FC45B2A1-8A7C-D64A-A6EC-73B124F9F4F8}" type="parTrans" cxnId="{EDA1C1CD-A6D6-1546-AEBA-281E0F3D8223}">
      <dgm:prSet/>
      <dgm:spPr/>
      <dgm:t>
        <a:bodyPr/>
        <a:lstStyle/>
        <a:p>
          <a:endParaRPr lang="en-US"/>
        </a:p>
      </dgm:t>
    </dgm:pt>
    <dgm:pt modelId="{337388F4-E6F2-EB4D-8DE5-BD9590D89C21}" type="sibTrans" cxnId="{EDA1C1CD-A6D6-1546-AEBA-281E0F3D8223}">
      <dgm:prSet/>
      <dgm:spPr/>
      <dgm:t>
        <a:bodyPr/>
        <a:lstStyle/>
        <a:p>
          <a:endParaRPr lang="en-US"/>
        </a:p>
      </dgm:t>
    </dgm:pt>
    <dgm:pt modelId="{C4E7E059-294B-6E4E-A0CD-21E7BA01FD8F}">
      <dgm:prSet phldrT="[Text]"/>
      <dgm:spPr/>
      <dgm:t>
        <a:bodyPr/>
        <a:lstStyle/>
        <a:p>
          <a:r>
            <a:rPr lang="en-US" dirty="0"/>
            <a:t>Collect data on when and how much your child eliminates daily</a:t>
          </a:r>
        </a:p>
      </dgm:t>
    </dgm:pt>
    <dgm:pt modelId="{8D2BDC20-4957-5042-8064-638C1958A809}" type="parTrans" cxnId="{5D5F699F-7478-804E-8220-FC0A3A9A059B}">
      <dgm:prSet/>
      <dgm:spPr/>
      <dgm:t>
        <a:bodyPr/>
        <a:lstStyle/>
        <a:p>
          <a:endParaRPr lang="en-US"/>
        </a:p>
      </dgm:t>
    </dgm:pt>
    <dgm:pt modelId="{73FB45EC-B94C-7E42-A1EA-23EE0F93DDC4}" type="sibTrans" cxnId="{5D5F699F-7478-804E-8220-FC0A3A9A059B}">
      <dgm:prSet/>
      <dgm:spPr/>
      <dgm:t>
        <a:bodyPr/>
        <a:lstStyle/>
        <a:p>
          <a:endParaRPr lang="en-US"/>
        </a:p>
      </dgm:t>
    </dgm:pt>
    <dgm:pt modelId="{10C32CD9-E1F2-5E4B-AAFB-01915656F65B}">
      <dgm:prSet phldrT="[Text]"/>
      <dgm:spPr/>
      <dgm:t>
        <a:bodyPr/>
        <a:lstStyle/>
        <a:p>
          <a:r>
            <a:rPr lang="en-US" dirty="0"/>
            <a:t>Develop a visual schedule and reward program (may be helpful to involve applied behavioral analysis (ABA)). We often recommend starting out with lots of grandiose praise for every step closer to toileting.</a:t>
          </a:r>
        </a:p>
      </dgm:t>
    </dgm:pt>
    <dgm:pt modelId="{ACB558FA-EA1A-494F-98F3-078BA4EC148F}" type="parTrans" cxnId="{63F8A7C9-2669-754A-8E31-FAC86F30D514}">
      <dgm:prSet/>
      <dgm:spPr/>
      <dgm:t>
        <a:bodyPr/>
        <a:lstStyle/>
        <a:p>
          <a:endParaRPr lang="en-US"/>
        </a:p>
      </dgm:t>
    </dgm:pt>
    <dgm:pt modelId="{9CB07070-65C4-494B-8CB7-C34F863F324A}" type="sibTrans" cxnId="{63F8A7C9-2669-754A-8E31-FAC86F30D514}">
      <dgm:prSet/>
      <dgm:spPr/>
      <dgm:t>
        <a:bodyPr/>
        <a:lstStyle/>
        <a:p>
          <a:endParaRPr lang="en-US"/>
        </a:p>
      </dgm:t>
    </dgm:pt>
    <dgm:pt modelId="{71977AE6-463B-4745-B920-13BD94964465}">
      <dgm:prSet/>
      <dgm:spPr/>
      <dgm:t>
        <a:bodyPr/>
        <a:lstStyle/>
        <a:p>
          <a:r>
            <a:rPr lang="en-US" dirty="0"/>
            <a:t>Troubleshoot problems (medical concerns, physical challenges, impulse control, attention span, motivation, anxiety, sensory difficulties, communication, comprehension, generalization)</a:t>
          </a:r>
        </a:p>
      </dgm:t>
    </dgm:pt>
    <dgm:pt modelId="{3D04A459-8FD6-384F-8909-2723E2B4E3E2}" type="parTrans" cxnId="{0E0EB8A1-250E-6A45-A2DB-9388B3EFDA2C}">
      <dgm:prSet/>
      <dgm:spPr/>
      <dgm:t>
        <a:bodyPr/>
        <a:lstStyle/>
        <a:p>
          <a:endParaRPr lang="en-US"/>
        </a:p>
      </dgm:t>
    </dgm:pt>
    <dgm:pt modelId="{96C0FF34-7F1B-854A-ADED-1161E4890B24}" type="sibTrans" cxnId="{0E0EB8A1-250E-6A45-A2DB-9388B3EFDA2C}">
      <dgm:prSet/>
      <dgm:spPr/>
      <dgm:t>
        <a:bodyPr/>
        <a:lstStyle/>
        <a:p>
          <a:endParaRPr lang="en-US"/>
        </a:p>
      </dgm:t>
    </dgm:pt>
    <dgm:pt modelId="{286CE2ED-0C56-B145-BA6B-908839ADA5F7}">
      <dgm:prSet/>
      <dgm:spPr/>
      <dgm:t>
        <a:bodyPr/>
        <a:lstStyle/>
        <a:p>
          <a:r>
            <a:rPr lang="en-US" dirty="0"/>
            <a:t>Keep a diary of circumstances when accidents occur</a:t>
          </a:r>
        </a:p>
      </dgm:t>
    </dgm:pt>
    <dgm:pt modelId="{9E8CD2E8-3CFE-6244-90BE-2C5532BA77F5}" type="parTrans" cxnId="{58DF6285-46A4-4245-975E-0818A19B105D}">
      <dgm:prSet/>
      <dgm:spPr/>
      <dgm:t>
        <a:bodyPr/>
        <a:lstStyle/>
        <a:p>
          <a:endParaRPr lang="en-US"/>
        </a:p>
      </dgm:t>
    </dgm:pt>
    <dgm:pt modelId="{DEA2C9B8-E2E1-874A-878F-CA1A5365851D}" type="sibTrans" cxnId="{58DF6285-46A4-4245-975E-0818A19B105D}">
      <dgm:prSet/>
      <dgm:spPr/>
      <dgm:t>
        <a:bodyPr/>
        <a:lstStyle/>
        <a:p>
          <a:endParaRPr lang="en-US"/>
        </a:p>
      </dgm:t>
    </dgm:pt>
    <dgm:pt modelId="{5423E1C8-8130-3F42-AA0B-7B5F3BB77CF9}" type="pres">
      <dgm:prSet presAssocID="{7F964F56-4F85-1C4B-BD2D-CAC4DC40E6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A8792A5-F4D8-E14F-A3E3-6AE890C7926F}" type="pres">
      <dgm:prSet presAssocID="{24F98E5E-A04C-7C43-AA76-4C806FE62AFD}" presName="hierRoot1" presStyleCnt="0"/>
      <dgm:spPr/>
    </dgm:pt>
    <dgm:pt modelId="{1697EABE-9717-6D47-939E-02182E85A451}" type="pres">
      <dgm:prSet presAssocID="{24F98E5E-A04C-7C43-AA76-4C806FE62AFD}" presName="composite" presStyleCnt="0"/>
      <dgm:spPr/>
    </dgm:pt>
    <dgm:pt modelId="{BA787EEE-C3F2-4948-8B57-2A49CF35D88B}" type="pres">
      <dgm:prSet presAssocID="{24F98E5E-A04C-7C43-AA76-4C806FE62AFD}" presName="background" presStyleLbl="node0" presStyleIdx="0" presStyleCnt="1"/>
      <dgm:spPr/>
    </dgm:pt>
    <dgm:pt modelId="{8CB7EA11-E07A-C04A-BA32-272C86A93A28}" type="pres">
      <dgm:prSet presAssocID="{24F98E5E-A04C-7C43-AA76-4C806FE62AFD}" presName="text" presStyleLbl="fgAcc0" presStyleIdx="0" presStyleCnt="1">
        <dgm:presLayoutVars>
          <dgm:chPref val="3"/>
        </dgm:presLayoutVars>
      </dgm:prSet>
      <dgm:spPr/>
    </dgm:pt>
    <dgm:pt modelId="{619658C8-9E6A-9A4D-A3CF-43BBFD96150A}" type="pres">
      <dgm:prSet presAssocID="{24F98E5E-A04C-7C43-AA76-4C806FE62AFD}" presName="hierChild2" presStyleCnt="0"/>
      <dgm:spPr/>
    </dgm:pt>
    <dgm:pt modelId="{16F43ED7-30D3-4D46-A173-DBA996E3904E}" type="pres">
      <dgm:prSet presAssocID="{2AB0F14A-2B58-5B40-AD0F-0ADCF4DE5BE0}" presName="Name10" presStyleLbl="parChTrans1D2" presStyleIdx="0" presStyleCnt="1"/>
      <dgm:spPr/>
    </dgm:pt>
    <dgm:pt modelId="{1A7B2CE0-662E-214E-9239-8832D401A87C}" type="pres">
      <dgm:prSet presAssocID="{8A51F9EA-A224-4242-B817-DF7DE117F24D}" presName="hierRoot2" presStyleCnt="0"/>
      <dgm:spPr/>
    </dgm:pt>
    <dgm:pt modelId="{D9D5EE97-124E-A248-AC9A-8FB2F26B5E3C}" type="pres">
      <dgm:prSet presAssocID="{8A51F9EA-A224-4242-B817-DF7DE117F24D}" presName="composite2" presStyleCnt="0"/>
      <dgm:spPr/>
    </dgm:pt>
    <dgm:pt modelId="{A93C2A66-C0A9-D048-A27A-00B9E20FA38D}" type="pres">
      <dgm:prSet presAssocID="{8A51F9EA-A224-4242-B817-DF7DE117F24D}" presName="background2" presStyleLbl="node2" presStyleIdx="0" presStyleCnt="1"/>
      <dgm:spPr/>
    </dgm:pt>
    <dgm:pt modelId="{1E56E9D9-A311-1E4B-88F8-D598FCD2A135}" type="pres">
      <dgm:prSet presAssocID="{8A51F9EA-A224-4242-B817-DF7DE117F24D}" presName="text2" presStyleLbl="fgAcc2" presStyleIdx="0" presStyleCnt="1">
        <dgm:presLayoutVars>
          <dgm:chPref val="3"/>
        </dgm:presLayoutVars>
      </dgm:prSet>
      <dgm:spPr/>
    </dgm:pt>
    <dgm:pt modelId="{66FEA664-ACB9-CF4A-9D34-C5A1FD78A88E}" type="pres">
      <dgm:prSet presAssocID="{8A51F9EA-A224-4242-B817-DF7DE117F24D}" presName="hierChild3" presStyleCnt="0"/>
      <dgm:spPr/>
    </dgm:pt>
    <dgm:pt modelId="{7FE689E6-F9CC-9141-8FB4-207585935B20}" type="pres">
      <dgm:prSet presAssocID="{FC45B2A1-8A7C-D64A-A6EC-73B124F9F4F8}" presName="Name17" presStyleLbl="parChTrans1D3" presStyleIdx="0" presStyleCnt="1"/>
      <dgm:spPr/>
    </dgm:pt>
    <dgm:pt modelId="{54243FAB-172C-A944-84F4-4D5EF032CF2C}" type="pres">
      <dgm:prSet presAssocID="{C1B56241-6D5B-1147-B84B-36A2F236B91F}" presName="hierRoot3" presStyleCnt="0"/>
      <dgm:spPr/>
    </dgm:pt>
    <dgm:pt modelId="{1FA3722D-8EE5-4F42-B6AC-0E00A3D4F143}" type="pres">
      <dgm:prSet presAssocID="{C1B56241-6D5B-1147-B84B-36A2F236B91F}" presName="composite3" presStyleCnt="0"/>
      <dgm:spPr/>
    </dgm:pt>
    <dgm:pt modelId="{040FB365-872A-1947-AEA4-609D6ECAC11F}" type="pres">
      <dgm:prSet presAssocID="{C1B56241-6D5B-1147-B84B-36A2F236B91F}" presName="background3" presStyleLbl="node3" presStyleIdx="0" presStyleCnt="1"/>
      <dgm:spPr/>
    </dgm:pt>
    <dgm:pt modelId="{30C5F946-3747-5D4C-A93F-52DD1252A795}" type="pres">
      <dgm:prSet presAssocID="{C1B56241-6D5B-1147-B84B-36A2F236B91F}" presName="text3" presStyleLbl="fgAcc3" presStyleIdx="0" presStyleCnt="1">
        <dgm:presLayoutVars>
          <dgm:chPref val="3"/>
        </dgm:presLayoutVars>
      </dgm:prSet>
      <dgm:spPr/>
    </dgm:pt>
    <dgm:pt modelId="{4926A7D8-C07B-E04B-AC6D-3B8CC4D0445A}" type="pres">
      <dgm:prSet presAssocID="{C1B56241-6D5B-1147-B84B-36A2F236B91F}" presName="hierChild4" presStyleCnt="0"/>
      <dgm:spPr/>
    </dgm:pt>
    <dgm:pt modelId="{CD1DE0D5-CBD9-844F-8DB3-FFA2FA3101E3}" type="pres">
      <dgm:prSet presAssocID="{8D2BDC20-4957-5042-8064-638C1958A809}" presName="Name23" presStyleLbl="parChTrans1D4" presStyleIdx="0" presStyleCnt="5"/>
      <dgm:spPr/>
    </dgm:pt>
    <dgm:pt modelId="{3CB647B7-62A7-494A-B4E5-671E34EAB597}" type="pres">
      <dgm:prSet presAssocID="{C4E7E059-294B-6E4E-A0CD-21E7BA01FD8F}" presName="hierRoot4" presStyleCnt="0"/>
      <dgm:spPr/>
    </dgm:pt>
    <dgm:pt modelId="{F6B8D22B-4D80-084A-98A6-EEA9DEB88C64}" type="pres">
      <dgm:prSet presAssocID="{C4E7E059-294B-6E4E-A0CD-21E7BA01FD8F}" presName="composite4" presStyleCnt="0"/>
      <dgm:spPr/>
    </dgm:pt>
    <dgm:pt modelId="{4B4E9A9F-8736-3E47-8799-02C72EA3E3AA}" type="pres">
      <dgm:prSet presAssocID="{C4E7E059-294B-6E4E-A0CD-21E7BA01FD8F}" presName="background4" presStyleLbl="node4" presStyleIdx="0" presStyleCnt="5"/>
      <dgm:spPr/>
    </dgm:pt>
    <dgm:pt modelId="{C1F64E04-5D57-964A-AABB-C1049B793842}" type="pres">
      <dgm:prSet presAssocID="{C4E7E059-294B-6E4E-A0CD-21E7BA01FD8F}" presName="text4" presStyleLbl="fgAcc4" presStyleIdx="0" presStyleCnt="5">
        <dgm:presLayoutVars>
          <dgm:chPref val="3"/>
        </dgm:presLayoutVars>
      </dgm:prSet>
      <dgm:spPr/>
    </dgm:pt>
    <dgm:pt modelId="{1D0CDC37-16DE-DA4D-A666-7ED2359AA76F}" type="pres">
      <dgm:prSet presAssocID="{C4E7E059-294B-6E4E-A0CD-21E7BA01FD8F}" presName="hierChild5" presStyleCnt="0"/>
      <dgm:spPr/>
    </dgm:pt>
    <dgm:pt modelId="{CA0D6BDF-B3B9-0D43-8C9A-F7CE7BFA3348}" type="pres">
      <dgm:prSet presAssocID="{3E9D850F-82A4-6241-BD4A-93681D65A8D3}" presName="Name23" presStyleLbl="parChTrans1D4" presStyleIdx="1" presStyleCnt="5"/>
      <dgm:spPr/>
    </dgm:pt>
    <dgm:pt modelId="{741EFF78-7E16-7D42-92D6-038D09AB7BB8}" type="pres">
      <dgm:prSet presAssocID="{523328AB-8726-4D4D-BCDB-8B8429FCBF08}" presName="hierRoot4" presStyleCnt="0"/>
      <dgm:spPr/>
    </dgm:pt>
    <dgm:pt modelId="{65BF6BB9-D2CE-B940-A8B4-8A91AC6123FC}" type="pres">
      <dgm:prSet presAssocID="{523328AB-8726-4D4D-BCDB-8B8429FCBF08}" presName="composite4" presStyleCnt="0"/>
      <dgm:spPr/>
    </dgm:pt>
    <dgm:pt modelId="{E1AEFEA8-17CF-9747-B7CA-7878C4616564}" type="pres">
      <dgm:prSet presAssocID="{523328AB-8726-4D4D-BCDB-8B8429FCBF08}" presName="background4" presStyleLbl="node4" presStyleIdx="1" presStyleCnt="5"/>
      <dgm:spPr/>
    </dgm:pt>
    <dgm:pt modelId="{4B43B78C-7971-8F40-997E-221394EC35F4}" type="pres">
      <dgm:prSet presAssocID="{523328AB-8726-4D4D-BCDB-8B8429FCBF08}" presName="text4" presStyleLbl="fgAcc4" presStyleIdx="1" presStyleCnt="5">
        <dgm:presLayoutVars>
          <dgm:chPref val="3"/>
        </dgm:presLayoutVars>
      </dgm:prSet>
      <dgm:spPr/>
    </dgm:pt>
    <dgm:pt modelId="{5A36B9D3-804E-BB42-AF45-EE00E2E3DEAF}" type="pres">
      <dgm:prSet presAssocID="{523328AB-8726-4D4D-BCDB-8B8429FCBF08}" presName="hierChild5" presStyleCnt="0"/>
      <dgm:spPr/>
    </dgm:pt>
    <dgm:pt modelId="{4A507EB4-36D2-134A-A0E3-AE0497C77116}" type="pres">
      <dgm:prSet presAssocID="{ACB558FA-EA1A-494F-98F3-078BA4EC148F}" presName="Name23" presStyleLbl="parChTrans1D4" presStyleIdx="2" presStyleCnt="5"/>
      <dgm:spPr/>
    </dgm:pt>
    <dgm:pt modelId="{B6420F69-07ED-044D-AA86-E87EBF4F7E9B}" type="pres">
      <dgm:prSet presAssocID="{10C32CD9-E1F2-5E4B-AAFB-01915656F65B}" presName="hierRoot4" presStyleCnt="0"/>
      <dgm:spPr/>
    </dgm:pt>
    <dgm:pt modelId="{727765B4-9BB7-054D-B35D-1BCEE44BEBF5}" type="pres">
      <dgm:prSet presAssocID="{10C32CD9-E1F2-5E4B-AAFB-01915656F65B}" presName="composite4" presStyleCnt="0"/>
      <dgm:spPr/>
    </dgm:pt>
    <dgm:pt modelId="{2DF495C1-F37F-5E4C-8B28-DB1E63C596CE}" type="pres">
      <dgm:prSet presAssocID="{10C32CD9-E1F2-5E4B-AAFB-01915656F65B}" presName="background4" presStyleLbl="node4" presStyleIdx="2" presStyleCnt="5"/>
      <dgm:spPr/>
    </dgm:pt>
    <dgm:pt modelId="{A2DBF6AB-5FDC-A946-BF51-C026FF06B936}" type="pres">
      <dgm:prSet presAssocID="{10C32CD9-E1F2-5E4B-AAFB-01915656F65B}" presName="text4" presStyleLbl="fgAcc4" presStyleIdx="2" presStyleCnt="5">
        <dgm:presLayoutVars>
          <dgm:chPref val="3"/>
        </dgm:presLayoutVars>
      </dgm:prSet>
      <dgm:spPr/>
    </dgm:pt>
    <dgm:pt modelId="{107468EA-20B1-4849-9E52-792D3E8E64A7}" type="pres">
      <dgm:prSet presAssocID="{10C32CD9-E1F2-5E4B-AAFB-01915656F65B}" presName="hierChild5" presStyleCnt="0"/>
      <dgm:spPr/>
    </dgm:pt>
    <dgm:pt modelId="{B9CFA2B3-AA65-334E-AE09-6D46969AE5C0}" type="pres">
      <dgm:prSet presAssocID="{3D04A459-8FD6-384F-8909-2723E2B4E3E2}" presName="Name23" presStyleLbl="parChTrans1D4" presStyleIdx="3" presStyleCnt="5"/>
      <dgm:spPr/>
    </dgm:pt>
    <dgm:pt modelId="{60D1E1C4-6B94-4B46-8F81-0BC793628F0B}" type="pres">
      <dgm:prSet presAssocID="{71977AE6-463B-4745-B920-13BD94964465}" presName="hierRoot4" presStyleCnt="0"/>
      <dgm:spPr/>
    </dgm:pt>
    <dgm:pt modelId="{693CE2EA-16AD-F848-B823-69E45D266297}" type="pres">
      <dgm:prSet presAssocID="{71977AE6-463B-4745-B920-13BD94964465}" presName="composite4" presStyleCnt="0"/>
      <dgm:spPr/>
    </dgm:pt>
    <dgm:pt modelId="{E36DB2D2-D68F-A64B-8517-F0C167CED9B7}" type="pres">
      <dgm:prSet presAssocID="{71977AE6-463B-4745-B920-13BD94964465}" presName="background4" presStyleLbl="node4" presStyleIdx="3" presStyleCnt="5"/>
      <dgm:spPr/>
    </dgm:pt>
    <dgm:pt modelId="{32893BD2-5E9B-F74C-B7C6-D61C41B77D54}" type="pres">
      <dgm:prSet presAssocID="{71977AE6-463B-4745-B920-13BD94964465}" presName="text4" presStyleLbl="fgAcc4" presStyleIdx="3" presStyleCnt="5">
        <dgm:presLayoutVars>
          <dgm:chPref val="3"/>
        </dgm:presLayoutVars>
      </dgm:prSet>
      <dgm:spPr/>
    </dgm:pt>
    <dgm:pt modelId="{811914B6-B308-374F-BD4F-D323DA57657F}" type="pres">
      <dgm:prSet presAssocID="{71977AE6-463B-4745-B920-13BD94964465}" presName="hierChild5" presStyleCnt="0"/>
      <dgm:spPr/>
    </dgm:pt>
    <dgm:pt modelId="{0EC1DDEE-C88F-B346-A1E3-054D229942DA}" type="pres">
      <dgm:prSet presAssocID="{9E8CD2E8-3CFE-6244-90BE-2C5532BA77F5}" presName="Name23" presStyleLbl="parChTrans1D4" presStyleIdx="4" presStyleCnt="5"/>
      <dgm:spPr/>
    </dgm:pt>
    <dgm:pt modelId="{E5442E00-A05F-2F45-AA6A-3537EC547E98}" type="pres">
      <dgm:prSet presAssocID="{286CE2ED-0C56-B145-BA6B-908839ADA5F7}" presName="hierRoot4" presStyleCnt="0"/>
      <dgm:spPr/>
    </dgm:pt>
    <dgm:pt modelId="{13EA0A2A-546A-5D41-B698-170174D0CE28}" type="pres">
      <dgm:prSet presAssocID="{286CE2ED-0C56-B145-BA6B-908839ADA5F7}" presName="composite4" presStyleCnt="0"/>
      <dgm:spPr/>
    </dgm:pt>
    <dgm:pt modelId="{AE62F34B-3E35-BD4A-BDC1-158A6E409240}" type="pres">
      <dgm:prSet presAssocID="{286CE2ED-0C56-B145-BA6B-908839ADA5F7}" presName="background4" presStyleLbl="node4" presStyleIdx="4" presStyleCnt="5"/>
      <dgm:spPr/>
    </dgm:pt>
    <dgm:pt modelId="{6C47F5A3-FFBF-6D40-8B35-045D57012C52}" type="pres">
      <dgm:prSet presAssocID="{286CE2ED-0C56-B145-BA6B-908839ADA5F7}" presName="text4" presStyleLbl="fgAcc4" presStyleIdx="4" presStyleCnt="5">
        <dgm:presLayoutVars>
          <dgm:chPref val="3"/>
        </dgm:presLayoutVars>
      </dgm:prSet>
      <dgm:spPr/>
    </dgm:pt>
    <dgm:pt modelId="{DD8F6D5C-0752-024F-8812-A718673415AC}" type="pres">
      <dgm:prSet presAssocID="{286CE2ED-0C56-B145-BA6B-908839ADA5F7}" presName="hierChild5" presStyleCnt="0"/>
      <dgm:spPr/>
    </dgm:pt>
  </dgm:ptLst>
  <dgm:cxnLst>
    <dgm:cxn modelId="{7CDF500A-2FD0-A84E-8E76-3399BDC876DE}" type="presOf" srcId="{3D04A459-8FD6-384F-8909-2723E2B4E3E2}" destId="{B9CFA2B3-AA65-334E-AE09-6D46969AE5C0}" srcOrd="0" destOrd="0" presId="urn:microsoft.com/office/officeart/2005/8/layout/hierarchy1"/>
    <dgm:cxn modelId="{9E03AA1E-7A1A-FE4D-9D34-4489713E221A}" type="presOf" srcId="{3E9D850F-82A4-6241-BD4A-93681D65A8D3}" destId="{CA0D6BDF-B3B9-0D43-8C9A-F7CE7BFA3348}" srcOrd="0" destOrd="0" presId="urn:microsoft.com/office/officeart/2005/8/layout/hierarchy1"/>
    <dgm:cxn modelId="{5CBF1927-8F6B-7A47-AAD1-D16F2780D529}" type="presOf" srcId="{2AB0F14A-2B58-5B40-AD0F-0ADCF4DE5BE0}" destId="{16F43ED7-30D3-4D46-A173-DBA996E3904E}" srcOrd="0" destOrd="0" presId="urn:microsoft.com/office/officeart/2005/8/layout/hierarchy1"/>
    <dgm:cxn modelId="{89039B37-4F8B-0E47-A4E7-B1DABEB35B11}" srcId="{7F964F56-4F85-1C4B-BD2D-CAC4DC40E6ED}" destId="{24F98E5E-A04C-7C43-AA76-4C806FE62AFD}" srcOrd="0" destOrd="0" parTransId="{8261ADC5-5C63-F547-B198-DEAE9D07BAFC}" sibTransId="{9368C901-EEC1-D14F-97D7-7E279B10524D}"/>
    <dgm:cxn modelId="{D5981F3E-76C6-C946-AD6A-8ED581F4F2B3}" type="presOf" srcId="{FC45B2A1-8A7C-D64A-A6EC-73B124F9F4F8}" destId="{7FE689E6-F9CC-9141-8FB4-207585935B20}" srcOrd="0" destOrd="0" presId="urn:microsoft.com/office/officeart/2005/8/layout/hierarchy1"/>
    <dgm:cxn modelId="{FB25005C-3026-F14C-B7E5-DBE331B30996}" type="presOf" srcId="{C4E7E059-294B-6E4E-A0CD-21E7BA01FD8F}" destId="{C1F64E04-5D57-964A-AABB-C1049B793842}" srcOrd="0" destOrd="0" presId="urn:microsoft.com/office/officeart/2005/8/layout/hierarchy1"/>
    <dgm:cxn modelId="{25807C5D-F73F-3747-B571-8138F517FF03}" type="presOf" srcId="{71977AE6-463B-4745-B920-13BD94964465}" destId="{32893BD2-5E9B-F74C-B7C6-D61C41B77D54}" srcOrd="0" destOrd="0" presId="urn:microsoft.com/office/officeart/2005/8/layout/hierarchy1"/>
    <dgm:cxn modelId="{9320AB5F-BCF9-8A4D-B1FC-1ADE067A6FF1}" srcId="{24F98E5E-A04C-7C43-AA76-4C806FE62AFD}" destId="{8A51F9EA-A224-4242-B817-DF7DE117F24D}" srcOrd="0" destOrd="0" parTransId="{2AB0F14A-2B58-5B40-AD0F-0ADCF4DE5BE0}" sibTransId="{402C7572-26C6-8744-9CB6-3C18DF93C07F}"/>
    <dgm:cxn modelId="{3667E36C-F925-094B-9D9B-49B0012A34EB}" type="presOf" srcId="{523328AB-8726-4D4D-BCDB-8B8429FCBF08}" destId="{4B43B78C-7971-8F40-997E-221394EC35F4}" srcOrd="0" destOrd="0" presId="urn:microsoft.com/office/officeart/2005/8/layout/hierarchy1"/>
    <dgm:cxn modelId="{A403B475-25E4-A845-9FA9-A7473CE377B6}" type="presOf" srcId="{10C32CD9-E1F2-5E4B-AAFB-01915656F65B}" destId="{A2DBF6AB-5FDC-A946-BF51-C026FF06B936}" srcOrd="0" destOrd="0" presId="urn:microsoft.com/office/officeart/2005/8/layout/hierarchy1"/>
    <dgm:cxn modelId="{7D666D7C-2EE8-B64B-A1AA-B9765EE48F68}" type="presOf" srcId="{286CE2ED-0C56-B145-BA6B-908839ADA5F7}" destId="{6C47F5A3-FFBF-6D40-8B35-045D57012C52}" srcOrd="0" destOrd="0" presId="urn:microsoft.com/office/officeart/2005/8/layout/hierarchy1"/>
    <dgm:cxn modelId="{58DF6285-46A4-4245-975E-0818A19B105D}" srcId="{71977AE6-463B-4745-B920-13BD94964465}" destId="{286CE2ED-0C56-B145-BA6B-908839ADA5F7}" srcOrd="0" destOrd="0" parTransId="{9E8CD2E8-3CFE-6244-90BE-2C5532BA77F5}" sibTransId="{DEA2C9B8-E2E1-874A-878F-CA1A5365851D}"/>
    <dgm:cxn modelId="{81276089-91C2-4649-81F8-070D1605B2EF}" srcId="{C4E7E059-294B-6E4E-A0CD-21E7BA01FD8F}" destId="{523328AB-8726-4D4D-BCDB-8B8429FCBF08}" srcOrd="0" destOrd="0" parTransId="{3E9D850F-82A4-6241-BD4A-93681D65A8D3}" sibTransId="{789586A2-8519-5F4F-BA43-70D9790792A9}"/>
    <dgm:cxn modelId="{588FDB8A-9967-7149-87EC-43F69916AA82}" type="presOf" srcId="{C1B56241-6D5B-1147-B84B-36A2F236B91F}" destId="{30C5F946-3747-5D4C-A93F-52DD1252A795}" srcOrd="0" destOrd="0" presId="urn:microsoft.com/office/officeart/2005/8/layout/hierarchy1"/>
    <dgm:cxn modelId="{3FB06A8F-E9D3-BB4F-AB5D-8BD144B14DCC}" type="presOf" srcId="{9E8CD2E8-3CFE-6244-90BE-2C5532BA77F5}" destId="{0EC1DDEE-C88F-B346-A1E3-054D229942DA}" srcOrd="0" destOrd="0" presId="urn:microsoft.com/office/officeart/2005/8/layout/hierarchy1"/>
    <dgm:cxn modelId="{C07B6C9A-7D31-8A4C-8382-3BC357D0DC8B}" type="presOf" srcId="{7F964F56-4F85-1C4B-BD2D-CAC4DC40E6ED}" destId="{5423E1C8-8130-3F42-AA0B-7B5F3BB77CF9}" srcOrd="0" destOrd="0" presId="urn:microsoft.com/office/officeart/2005/8/layout/hierarchy1"/>
    <dgm:cxn modelId="{5D5F699F-7478-804E-8220-FC0A3A9A059B}" srcId="{C1B56241-6D5B-1147-B84B-36A2F236B91F}" destId="{C4E7E059-294B-6E4E-A0CD-21E7BA01FD8F}" srcOrd="0" destOrd="0" parTransId="{8D2BDC20-4957-5042-8064-638C1958A809}" sibTransId="{73FB45EC-B94C-7E42-A1EA-23EE0F93DDC4}"/>
    <dgm:cxn modelId="{0E0EB8A1-250E-6A45-A2DB-9388B3EFDA2C}" srcId="{10C32CD9-E1F2-5E4B-AAFB-01915656F65B}" destId="{71977AE6-463B-4745-B920-13BD94964465}" srcOrd="0" destOrd="0" parTransId="{3D04A459-8FD6-384F-8909-2723E2B4E3E2}" sibTransId="{96C0FF34-7F1B-854A-ADED-1161E4890B24}"/>
    <dgm:cxn modelId="{20C1B8A1-35C0-B043-A7DE-F59BF83B8C64}" type="presOf" srcId="{8D2BDC20-4957-5042-8064-638C1958A809}" destId="{CD1DE0D5-CBD9-844F-8DB3-FFA2FA3101E3}" srcOrd="0" destOrd="0" presId="urn:microsoft.com/office/officeart/2005/8/layout/hierarchy1"/>
    <dgm:cxn modelId="{841AA2AD-8797-6543-B89B-0990D9F28E2A}" type="presOf" srcId="{8A51F9EA-A224-4242-B817-DF7DE117F24D}" destId="{1E56E9D9-A311-1E4B-88F8-D598FCD2A135}" srcOrd="0" destOrd="0" presId="urn:microsoft.com/office/officeart/2005/8/layout/hierarchy1"/>
    <dgm:cxn modelId="{D07117B9-29AE-D04D-8E48-E36FDE767341}" type="presOf" srcId="{24F98E5E-A04C-7C43-AA76-4C806FE62AFD}" destId="{8CB7EA11-E07A-C04A-BA32-272C86A93A28}" srcOrd="0" destOrd="0" presId="urn:microsoft.com/office/officeart/2005/8/layout/hierarchy1"/>
    <dgm:cxn modelId="{63F8A7C9-2669-754A-8E31-FAC86F30D514}" srcId="{523328AB-8726-4D4D-BCDB-8B8429FCBF08}" destId="{10C32CD9-E1F2-5E4B-AAFB-01915656F65B}" srcOrd="0" destOrd="0" parTransId="{ACB558FA-EA1A-494F-98F3-078BA4EC148F}" sibTransId="{9CB07070-65C4-494B-8CB7-C34F863F324A}"/>
    <dgm:cxn modelId="{EDA1C1CD-A6D6-1546-AEBA-281E0F3D8223}" srcId="{8A51F9EA-A224-4242-B817-DF7DE117F24D}" destId="{C1B56241-6D5B-1147-B84B-36A2F236B91F}" srcOrd="0" destOrd="0" parTransId="{FC45B2A1-8A7C-D64A-A6EC-73B124F9F4F8}" sibTransId="{337388F4-E6F2-EB4D-8DE5-BD9590D89C21}"/>
    <dgm:cxn modelId="{78D7B0EB-DD43-304F-9806-D449FE73E968}" type="presOf" srcId="{ACB558FA-EA1A-494F-98F3-078BA4EC148F}" destId="{4A507EB4-36D2-134A-A0E3-AE0497C77116}" srcOrd="0" destOrd="0" presId="urn:microsoft.com/office/officeart/2005/8/layout/hierarchy1"/>
    <dgm:cxn modelId="{162FEAF8-F0CB-8F43-ACD3-76A934DF58B5}" type="presParOf" srcId="{5423E1C8-8130-3F42-AA0B-7B5F3BB77CF9}" destId="{5A8792A5-F4D8-E14F-A3E3-6AE890C7926F}" srcOrd="0" destOrd="0" presId="urn:microsoft.com/office/officeart/2005/8/layout/hierarchy1"/>
    <dgm:cxn modelId="{AF7D0188-024D-FE44-AC45-3C0267366005}" type="presParOf" srcId="{5A8792A5-F4D8-E14F-A3E3-6AE890C7926F}" destId="{1697EABE-9717-6D47-939E-02182E85A451}" srcOrd="0" destOrd="0" presId="urn:microsoft.com/office/officeart/2005/8/layout/hierarchy1"/>
    <dgm:cxn modelId="{CF5A7E65-03B7-0141-A40E-39F7BB94FDEE}" type="presParOf" srcId="{1697EABE-9717-6D47-939E-02182E85A451}" destId="{BA787EEE-C3F2-4948-8B57-2A49CF35D88B}" srcOrd="0" destOrd="0" presId="urn:microsoft.com/office/officeart/2005/8/layout/hierarchy1"/>
    <dgm:cxn modelId="{DC6F8AEE-F9EE-4843-8A27-2D7705FDA832}" type="presParOf" srcId="{1697EABE-9717-6D47-939E-02182E85A451}" destId="{8CB7EA11-E07A-C04A-BA32-272C86A93A28}" srcOrd="1" destOrd="0" presId="urn:microsoft.com/office/officeart/2005/8/layout/hierarchy1"/>
    <dgm:cxn modelId="{6B7529CD-1047-FE4B-97B1-CB9B5851A469}" type="presParOf" srcId="{5A8792A5-F4D8-E14F-A3E3-6AE890C7926F}" destId="{619658C8-9E6A-9A4D-A3CF-43BBFD96150A}" srcOrd="1" destOrd="0" presId="urn:microsoft.com/office/officeart/2005/8/layout/hierarchy1"/>
    <dgm:cxn modelId="{93564E2D-3F11-1E4D-B3CC-472CCA20ABD5}" type="presParOf" srcId="{619658C8-9E6A-9A4D-A3CF-43BBFD96150A}" destId="{16F43ED7-30D3-4D46-A173-DBA996E3904E}" srcOrd="0" destOrd="0" presId="urn:microsoft.com/office/officeart/2005/8/layout/hierarchy1"/>
    <dgm:cxn modelId="{D2034CEF-EED5-7642-A06D-C62EC12F7EFA}" type="presParOf" srcId="{619658C8-9E6A-9A4D-A3CF-43BBFD96150A}" destId="{1A7B2CE0-662E-214E-9239-8832D401A87C}" srcOrd="1" destOrd="0" presId="urn:microsoft.com/office/officeart/2005/8/layout/hierarchy1"/>
    <dgm:cxn modelId="{D03E41C3-ABD1-D045-B6EA-48162F772874}" type="presParOf" srcId="{1A7B2CE0-662E-214E-9239-8832D401A87C}" destId="{D9D5EE97-124E-A248-AC9A-8FB2F26B5E3C}" srcOrd="0" destOrd="0" presId="urn:microsoft.com/office/officeart/2005/8/layout/hierarchy1"/>
    <dgm:cxn modelId="{66CB1CA2-DD38-044E-AD92-902EF1AD954C}" type="presParOf" srcId="{D9D5EE97-124E-A248-AC9A-8FB2F26B5E3C}" destId="{A93C2A66-C0A9-D048-A27A-00B9E20FA38D}" srcOrd="0" destOrd="0" presId="urn:microsoft.com/office/officeart/2005/8/layout/hierarchy1"/>
    <dgm:cxn modelId="{DF701FB8-443C-AD4E-B2C9-32BD1D362D36}" type="presParOf" srcId="{D9D5EE97-124E-A248-AC9A-8FB2F26B5E3C}" destId="{1E56E9D9-A311-1E4B-88F8-D598FCD2A135}" srcOrd="1" destOrd="0" presId="urn:microsoft.com/office/officeart/2005/8/layout/hierarchy1"/>
    <dgm:cxn modelId="{BBAFC541-3226-F445-B855-96944A170A3C}" type="presParOf" srcId="{1A7B2CE0-662E-214E-9239-8832D401A87C}" destId="{66FEA664-ACB9-CF4A-9D34-C5A1FD78A88E}" srcOrd="1" destOrd="0" presId="urn:microsoft.com/office/officeart/2005/8/layout/hierarchy1"/>
    <dgm:cxn modelId="{672FEE7E-FF03-4047-9362-FFE7E37B2780}" type="presParOf" srcId="{66FEA664-ACB9-CF4A-9D34-C5A1FD78A88E}" destId="{7FE689E6-F9CC-9141-8FB4-207585935B20}" srcOrd="0" destOrd="0" presId="urn:microsoft.com/office/officeart/2005/8/layout/hierarchy1"/>
    <dgm:cxn modelId="{603F4A30-60D7-AD42-B8C9-08B14C1F35DD}" type="presParOf" srcId="{66FEA664-ACB9-CF4A-9D34-C5A1FD78A88E}" destId="{54243FAB-172C-A944-84F4-4D5EF032CF2C}" srcOrd="1" destOrd="0" presId="urn:microsoft.com/office/officeart/2005/8/layout/hierarchy1"/>
    <dgm:cxn modelId="{11E41B6E-C7DC-1C4E-9D57-401AA8EC7DBB}" type="presParOf" srcId="{54243FAB-172C-A944-84F4-4D5EF032CF2C}" destId="{1FA3722D-8EE5-4F42-B6AC-0E00A3D4F143}" srcOrd="0" destOrd="0" presId="urn:microsoft.com/office/officeart/2005/8/layout/hierarchy1"/>
    <dgm:cxn modelId="{F4ECE389-2342-2541-BD50-47F13F3425B2}" type="presParOf" srcId="{1FA3722D-8EE5-4F42-B6AC-0E00A3D4F143}" destId="{040FB365-872A-1947-AEA4-609D6ECAC11F}" srcOrd="0" destOrd="0" presId="urn:microsoft.com/office/officeart/2005/8/layout/hierarchy1"/>
    <dgm:cxn modelId="{13917387-E38C-7A45-B09D-F9730FCF033C}" type="presParOf" srcId="{1FA3722D-8EE5-4F42-B6AC-0E00A3D4F143}" destId="{30C5F946-3747-5D4C-A93F-52DD1252A795}" srcOrd="1" destOrd="0" presId="urn:microsoft.com/office/officeart/2005/8/layout/hierarchy1"/>
    <dgm:cxn modelId="{B290067B-8006-6640-9504-90E72A00F827}" type="presParOf" srcId="{54243FAB-172C-A944-84F4-4D5EF032CF2C}" destId="{4926A7D8-C07B-E04B-AC6D-3B8CC4D0445A}" srcOrd="1" destOrd="0" presId="urn:microsoft.com/office/officeart/2005/8/layout/hierarchy1"/>
    <dgm:cxn modelId="{27BB32AF-989D-A149-9973-9337131D70AB}" type="presParOf" srcId="{4926A7D8-C07B-E04B-AC6D-3B8CC4D0445A}" destId="{CD1DE0D5-CBD9-844F-8DB3-FFA2FA3101E3}" srcOrd="0" destOrd="0" presId="urn:microsoft.com/office/officeart/2005/8/layout/hierarchy1"/>
    <dgm:cxn modelId="{510C104A-8941-E949-AC2E-9E798AE6AD93}" type="presParOf" srcId="{4926A7D8-C07B-E04B-AC6D-3B8CC4D0445A}" destId="{3CB647B7-62A7-494A-B4E5-671E34EAB597}" srcOrd="1" destOrd="0" presId="urn:microsoft.com/office/officeart/2005/8/layout/hierarchy1"/>
    <dgm:cxn modelId="{D5D75262-B887-674D-9DCB-692F93AC61DD}" type="presParOf" srcId="{3CB647B7-62A7-494A-B4E5-671E34EAB597}" destId="{F6B8D22B-4D80-084A-98A6-EEA9DEB88C64}" srcOrd="0" destOrd="0" presId="urn:microsoft.com/office/officeart/2005/8/layout/hierarchy1"/>
    <dgm:cxn modelId="{270E49CE-369E-5946-8A58-89FF4C4A4353}" type="presParOf" srcId="{F6B8D22B-4D80-084A-98A6-EEA9DEB88C64}" destId="{4B4E9A9F-8736-3E47-8799-02C72EA3E3AA}" srcOrd="0" destOrd="0" presId="urn:microsoft.com/office/officeart/2005/8/layout/hierarchy1"/>
    <dgm:cxn modelId="{0B2ACDC3-36A8-454D-9F76-B4E0069AD2CB}" type="presParOf" srcId="{F6B8D22B-4D80-084A-98A6-EEA9DEB88C64}" destId="{C1F64E04-5D57-964A-AABB-C1049B793842}" srcOrd="1" destOrd="0" presId="urn:microsoft.com/office/officeart/2005/8/layout/hierarchy1"/>
    <dgm:cxn modelId="{89B1FBA6-1343-434C-88D8-52CF9AAC6B8B}" type="presParOf" srcId="{3CB647B7-62A7-494A-B4E5-671E34EAB597}" destId="{1D0CDC37-16DE-DA4D-A666-7ED2359AA76F}" srcOrd="1" destOrd="0" presId="urn:microsoft.com/office/officeart/2005/8/layout/hierarchy1"/>
    <dgm:cxn modelId="{3D286F08-3EE8-0346-AA74-8DE464AADB69}" type="presParOf" srcId="{1D0CDC37-16DE-DA4D-A666-7ED2359AA76F}" destId="{CA0D6BDF-B3B9-0D43-8C9A-F7CE7BFA3348}" srcOrd="0" destOrd="0" presId="urn:microsoft.com/office/officeart/2005/8/layout/hierarchy1"/>
    <dgm:cxn modelId="{1EEF2036-F2E8-1B42-933E-A6216FFF3C06}" type="presParOf" srcId="{1D0CDC37-16DE-DA4D-A666-7ED2359AA76F}" destId="{741EFF78-7E16-7D42-92D6-038D09AB7BB8}" srcOrd="1" destOrd="0" presId="urn:microsoft.com/office/officeart/2005/8/layout/hierarchy1"/>
    <dgm:cxn modelId="{3F37A84D-D696-FA4E-BF7F-300E42B632D9}" type="presParOf" srcId="{741EFF78-7E16-7D42-92D6-038D09AB7BB8}" destId="{65BF6BB9-D2CE-B940-A8B4-8A91AC6123FC}" srcOrd="0" destOrd="0" presId="urn:microsoft.com/office/officeart/2005/8/layout/hierarchy1"/>
    <dgm:cxn modelId="{8D46EF4F-3615-304B-817A-C6C5FF47BFC4}" type="presParOf" srcId="{65BF6BB9-D2CE-B940-A8B4-8A91AC6123FC}" destId="{E1AEFEA8-17CF-9747-B7CA-7878C4616564}" srcOrd="0" destOrd="0" presId="urn:microsoft.com/office/officeart/2005/8/layout/hierarchy1"/>
    <dgm:cxn modelId="{05E31313-02F7-6A49-B044-716B607F7465}" type="presParOf" srcId="{65BF6BB9-D2CE-B940-A8B4-8A91AC6123FC}" destId="{4B43B78C-7971-8F40-997E-221394EC35F4}" srcOrd="1" destOrd="0" presId="urn:microsoft.com/office/officeart/2005/8/layout/hierarchy1"/>
    <dgm:cxn modelId="{ACC84738-9BDE-D243-AB33-99A1108BC368}" type="presParOf" srcId="{741EFF78-7E16-7D42-92D6-038D09AB7BB8}" destId="{5A36B9D3-804E-BB42-AF45-EE00E2E3DEAF}" srcOrd="1" destOrd="0" presId="urn:microsoft.com/office/officeart/2005/8/layout/hierarchy1"/>
    <dgm:cxn modelId="{3614ADA2-0003-334B-95EF-7949FCF558DC}" type="presParOf" srcId="{5A36B9D3-804E-BB42-AF45-EE00E2E3DEAF}" destId="{4A507EB4-36D2-134A-A0E3-AE0497C77116}" srcOrd="0" destOrd="0" presId="urn:microsoft.com/office/officeart/2005/8/layout/hierarchy1"/>
    <dgm:cxn modelId="{CE59D0D9-5003-8A40-A3FC-B398B5AAC276}" type="presParOf" srcId="{5A36B9D3-804E-BB42-AF45-EE00E2E3DEAF}" destId="{B6420F69-07ED-044D-AA86-E87EBF4F7E9B}" srcOrd="1" destOrd="0" presId="urn:microsoft.com/office/officeart/2005/8/layout/hierarchy1"/>
    <dgm:cxn modelId="{154AB6D7-572B-4D48-9AAF-AFDB6940F90D}" type="presParOf" srcId="{B6420F69-07ED-044D-AA86-E87EBF4F7E9B}" destId="{727765B4-9BB7-054D-B35D-1BCEE44BEBF5}" srcOrd="0" destOrd="0" presId="urn:microsoft.com/office/officeart/2005/8/layout/hierarchy1"/>
    <dgm:cxn modelId="{9AB8E8A9-A028-304D-8119-18D9C7507C5B}" type="presParOf" srcId="{727765B4-9BB7-054D-B35D-1BCEE44BEBF5}" destId="{2DF495C1-F37F-5E4C-8B28-DB1E63C596CE}" srcOrd="0" destOrd="0" presId="urn:microsoft.com/office/officeart/2005/8/layout/hierarchy1"/>
    <dgm:cxn modelId="{A2E63AA7-1819-9B43-BEB9-40F871304F55}" type="presParOf" srcId="{727765B4-9BB7-054D-B35D-1BCEE44BEBF5}" destId="{A2DBF6AB-5FDC-A946-BF51-C026FF06B936}" srcOrd="1" destOrd="0" presId="urn:microsoft.com/office/officeart/2005/8/layout/hierarchy1"/>
    <dgm:cxn modelId="{CD763F41-324A-D244-BD51-581F84F561C9}" type="presParOf" srcId="{B6420F69-07ED-044D-AA86-E87EBF4F7E9B}" destId="{107468EA-20B1-4849-9E52-792D3E8E64A7}" srcOrd="1" destOrd="0" presId="urn:microsoft.com/office/officeart/2005/8/layout/hierarchy1"/>
    <dgm:cxn modelId="{5E4F5637-AB03-EE4E-A6EA-2A4464C01A87}" type="presParOf" srcId="{107468EA-20B1-4849-9E52-792D3E8E64A7}" destId="{B9CFA2B3-AA65-334E-AE09-6D46969AE5C0}" srcOrd="0" destOrd="0" presId="urn:microsoft.com/office/officeart/2005/8/layout/hierarchy1"/>
    <dgm:cxn modelId="{A248587D-F80A-F143-9CA2-333AA8FD559B}" type="presParOf" srcId="{107468EA-20B1-4849-9E52-792D3E8E64A7}" destId="{60D1E1C4-6B94-4B46-8F81-0BC793628F0B}" srcOrd="1" destOrd="0" presId="urn:microsoft.com/office/officeart/2005/8/layout/hierarchy1"/>
    <dgm:cxn modelId="{1C4253C2-2690-1E44-8648-D1D913038D4E}" type="presParOf" srcId="{60D1E1C4-6B94-4B46-8F81-0BC793628F0B}" destId="{693CE2EA-16AD-F848-B823-69E45D266297}" srcOrd="0" destOrd="0" presId="urn:microsoft.com/office/officeart/2005/8/layout/hierarchy1"/>
    <dgm:cxn modelId="{BC5F128F-D891-F849-ABE5-D90AF8BE84D6}" type="presParOf" srcId="{693CE2EA-16AD-F848-B823-69E45D266297}" destId="{E36DB2D2-D68F-A64B-8517-F0C167CED9B7}" srcOrd="0" destOrd="0" presId="urn:microsoft.com/office/officeart/2005/8/layout/hierarchy1"/>
    <dgm:cxn modelId="{E3D6BB3A-8E4C-C142-81BD-FFF2C5E1F625}" type="presParOf" srcId="{693CE2EA-16AD-F848-B823-69E45D266297}" destId="{32893BD2-5E9B-F74C-B7C6-D61C41B77D54}" srcOrd="1" destOrd="0" presId="urn:microsoft.com/office/officeart/2005/8/layout/hierarchy1"/>
    <dgm:cxn modelId="{700A131E-8562-2C4E-B9D9-18A46CAD222E}" type="presParOf" srcId="{60D1E1C4-6B94-4B46-8F81-0BC793628F0B}" destId="{811914B6-B308-374F-BD4F-D323DA57657F}" srcOrd="1" destOrd="0" presId="urn:microsoft.com/office/officeart/2005/8/layout/hierarchy1"/>
    <dgm:cxn modelId="{892CAD66-7C13-C04F-A8A0-A8C7881143C3}" type="presParOf" srcId="{811914B6-B308-374F-BD4F-D323DA57657F}" destId="{0EC1DDEE-C88F-B346-A1E3-054D229942DA}" srcOrd="0" destOrd="0" presId="urn:microsoft.com/office/officeart/2005/8/layout/hierarchy1"/>
    <dgm:cxn modelId="{AE4947ED-85FD-994E-9B1A-F1D534346127}" type="presParOf" srcId="{811914B6-B308-374F-BD4F-D323DA57657F}" destId="{E5442E00-A05F-2F45-AA6A-3537EC547E98}" srcOrd="1" destOrd="0" presId="urn:microsoft.com/office/officeart/2005/8/layout/hierarchy1"/>
    <dgm:cxn modelId="{04396250-EBC7-974D-839E-158207E074CD}" type="presParOf" srcId="{E5442E00-A05F-2F45-AA6A-3537EC547E98}" destId="{13EA0A2A-546A-5D41-B698-170174D0CE28}" srcOrd="0" destOrd="0" presId="urn:microsoft.com/office/officeart/2005/8/layout/hierarchy1"/>
    <dgm:cxn modelId="{4050467F-D78E-5249-A858-CFD1748257EE}" type="presParOf" srcId="{13EA0A2A-546A-5D41-B698-170174D0CE28}" destId="{AE62F34B-3E35-BD4A-BDC1-158A6E409240}" srcOrd="0" destOrd="0" presId="urn:microsoft.com/office/officeart/2005/8/layout/hierarchy1"/>
    <dgm:cxn modelId="{BBF92580-458A-9C45-9155-661D11B0B07F}" type="presParOf" srcId="{13EA0A2A-546A-5D41-B698-170174D0CE28}" destId="{6C47F5A3-FFBF-6D40-8B35-045D57012C52}" srcOrd="1" destOrd="0" presId="urn:microsoft.com/office/officeart/2005/8/layout/hierarchy1"/>
    <dgm:cxn modelId="{EA8D8310-1A8A-D74E-9ED6-1E37105EA39D}" type="presParOf" srcId="{E5442E00-A05F-2F45-AA6A-3537EC547E98}" destId="{DD8F6D5C-0752-024F-8812-A718673415A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C1DDEE-C88F-B346-A1E3-054D229942DA}">
      <dsp:nvSpPr>
        <dsp:cNvPr id="0" name=""/>
        <dsp:cNvSpPr/>
      </dsp:nvSpPr>
      <dsp:spPr>
        <a:xfrm>
          <a:off x="3968918" y="5500590"/>
          <a:ext cx="91440" cy="2584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4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CFA2B3-AA65-334E-AE09-6D46969AE5C0}">
      <dsp:nvSpPr>
        <dsp:cNvPr id="0" name=""/>
        <dsp:cNvSpPr/>
      </dsp:nvSpPr>
      <dsp:spPr>
        <a:xfrm>
          <a:off x="3968918" y="4677983"/>
          <a:ext cx="91440" cy="2584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4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07EB4-36D2-134A-A0E3-AE0497C77116}">
      <dsp:nvSpPr>
        <dsp:cNvPr id="0" name=""/>
        <dsp:cNvSpPr/>
      </dsp:nvSpPr>
      <dsp:spPr>
        <a:xfrm>
          <a:off x="3968918" y="3855376"/>
          <a:ext cx="91440" cy="2584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4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0D6BDF-B3B9-0D43-8C9A-F7CE7BFA3348}">
      <dsp:nvSpPr>
        <dsp:cNvPr id="0" name=""/>
        <dsp:cNvSpPr/>
      </dsp:nvSpPr>
      <dsp:spPr>
        <a:xfrm>
          <a:off x="3968918" y="3032770"/>
          <a:ext cx="91440" cy="2584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4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1DE0D5-CBD9-844F-8DB3-FFA2FA3101E3}">
      <dsp:nvSpPr>
        <dsp:cNvPr id="0" name=""/>
        <dsp:cNvSpPr/>
      </dsp:nvSpPr>
      <dsp:spPr>
        <a:xfrm>
          <a:off x="3968918" y="2210163"/>
          <a:ext cx="91440" cy="2584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4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E689E6-F9CC-9141-8FB4-207585935B20}">
      <dsp:nvSpPr>
        <dsp:cNvPr id="0" name=""/>
        <dsp:cNvSpPr/>
      </dsp:nvSpPr>
      <dsp:spPr>
        <a:xfrm>
          <a:off x="3968918" y="1387557"/>
          <a:ext cx="91440" cy="2584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4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F43ED7-30D3-4D46-A173-DBA996E3904E}">
      <dsp:nvSpPr>
        <dsp:cNvPr id="0" name=""/>
        <dsp:cNvSpPr/>
      </dsp:nvSpPr>
      <dsp:spPr>
        <a:xfrm>
          <a:off x="3968918" y="564950"/>
          <a:ext cx="91440" cy="2584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4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787EEE-C3F2-4948-8B57-2A49CF35D88B}">
      <dsp:nvSpPr>
        <dsp:cNvPr id="0" name=""/>
        <dsp:cNvSpPr/>
      </dsp:nvSpPr>
      <dsp:spPr>
        <a:xfrm>
          <a:off x="3570386" y="750"/>
          <a:ext cx="888503" cy="56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B7EA11-E07A-C04A-BA32-272C86A93A28}">
      <dsp:nvSpPr>
        <dsp:cNvPr id="0" name=""/>
        <dsp:cNvSpPr/>
      </dsp:nvSpPr>
      <dsp:spPr>
        <a:xfrm>
          <a:off x="3669109" y="94537"/>
          <a:ext cx="888503" cy="56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Toilet training step </a:t>
          </a:r>
          <a:r>
            <a:rPr lang="en-US" sz="500" kern="1200"/>
            <a:t>by step</a:t>
          </a:r>
          <a:endParaRPr lang="en-US" sz="500" kern="1200" dirty="0"/>
        </a:p>
      </dsp:txBody>
      <dsp:txXfrm>
        <a:off x="3685634" y="111062"/>
        <a:ext cx="855453" cy="531149"/>
      </dsp:txXfrm>
    </dsp:sp>
    <dsp:sp modelId="{A93C2A66-C0A9-D048-A27A-00B9E20FA38D}">
      <dsp:nvSpPr>
        <dsp:cNvPr id="0" name=""/>
        <dsp:cNvSpPr/>
      </dsp:nvSpPr>
      <dsp:spPr>
        <a:xfrm>
          <a:off x="3570386" y="823357"/>
          <a:ext cx="888503" cy="56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6E9D9-A311-1E4B-88F8-D598FCD2A135}">
      <dsp:nvSpPr>
        <dsp:cNvPr id="0" name=""/>
        <dsp:cNvSpPr/>
      </dsp:nvSpPr>
      <dsp:spPr>
        <a:xfrm>
          <a:off x="3669109" y="917143"/>
          <a:ext cx="888503" cy="56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Address medical concerns: such as constipation, voiding dysfunction</a:t>
          </a:r>
        </a:p>
      </dsp:txBody>
      <dsp:txXfrm>
        <a:off x="3685634" y="933668"/>
        <a:ext cx="855453" cy="531149"/>
      </dsp:txXfrm>
    </dsp:sp>
    <dsp:sp modelId="{040FB365-872A-1947-AEA4-609D6ECAC11F}">
      <dsp:nvSpPr>
        <dsp:cNvPr id="0" name=""/>
        <dsp:cNvSpPr/>
      </dsp:nvSpPr>
      <dsp:spPr>
        <a:xfrm>
          <a:off x="3570386" y="1645963"/>
          <a:ext cx="888503" cy="56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C5F946-3747-5D4C-A93F-52DD1252A795}">
      <dsp:nvSpPr>
        <dsp:cNvPr id="0" name=""/>
        <dsp:cNvSpPr/>
      </dsp:nvSpPr>
      <dsp:spPr>
        <a:xfrm>
          <a:off x="3669109" y="1739750"/>
          <a:ext cx="888503" cy="56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Collect data about daily fluid and fiber intake</a:t>
          </a:r>
        </a:p>
      </dsp:txBody>
      <dsp:txXfrm>
        <a:off x="3685634" y="1756275"/>
        <a:ext cx="855453" cy="531149"/>
      </dsp:txXfrm>
    </dsp:sp>
    <dsp:sp modelId="{4B4E9A9F-8736-3E47-8799-02C72EA3E3AA}">
      <dsp:nvSpPr>
        <dsp:cNvPr id="0" name=""/>
        <dsp:cNvSpPr/>
      </dsp:nvSpPr>
      <dsp:spPr>
        <a:xfrm>
          <a:off x="3570386" y="2468570"/>
          <a:ext cx="888503" cy="56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F64E04-5D57-964A-AABB-C1049B793842}">
      <dsp:nvSpPr>
        <dsp:cNvPr id="0" name=""/>
        <dsp:cNvSpPr/>
      </dsp:nvSpPr>
      <dsp:spPr>
        <a:xfrm>
          <a:off x="3669109" y="2562357"/>
          <a:ext cx="888503" cy="56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Collect data on when and how much your child eliminates daily</a:t>
          </a:r>
        </a:p>
      </dsp:txBody>
      <dsp:txXfrm>
        <a:off x="3685634" y="2578882"/>
        <a:ext cx="855453" cy="531149"/>
      </dsp:txXfrm>
    </dsp:sp>
    <dsp:sp modelId="{E1AEFEA8-17CF-9747-B7CA-7878C4616564}">
      <dsp:nvSpPr>
        <dsp:cNvPr id="0" name=""/>
        <dsp:cNvSpPr/>
      </dsp:nvSpPr>
      <dsp:spPr>
        <a:xfrm>
          <a:off x="3570386" y="3291177"/>
          <a:ext cx="888503" cy="56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43B78C-7971-8F40-997E-221394EC35F4}">
      <dsp:nvSpPr>
        <dsp:cNvPr id="0" name=""/>
        <dsp:cNvSpPr/>
      </dsp:nvSpPr>
      <dsp:spPr>
        <a:xfrm>
          <a:off x="3669109" y="3384963"/>
          <a:ext cx="888503" cy="56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Develop a toileting schedule (often timed sitting), and utilize all communication aids to assist in implementation (AAC device, PECS cards, signs)</a:t>
          </a:r>
        </a:p>
      </dsp:txBody>
      <dsp:txXfrm>
        <a:off x="3685634" y="3401488"/>
        <a:ext cx="855453" cy="531149"/>
      </dsp:txXfrm>
    </dsp:sp>
    <dsp:sp modelId="{2DF495C1-F37F-5E4C-8B28-DB1E63C596CE}">
      <dsp:nvSpPr>
        <dsp:cNvPr id="0" name=""/>
        <dsp:cNvSpPr/>
      </dsp:nvSpPr>
      <dsp:spPr>
        <a:xfrm>
          <a:off x="3570386" y="4113783"/>
          <a:ext cx="888503" cy="56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DBF6AB-5FDC-A946-BF51-C026FF06B936}">
      <dsp:nvSpPr>
        <dsp:cNvPr id="0" name=""/>
        <dsp:cNvSpPr/>
      </dsp:nvSpPr>
      <dsp:spPr>
        <a:xfrm>
          <a:off x="3669109" y="4207570"/>
          <a:ext cx="888503" cy="56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Develop a visual schedule and reward program (may be helpful to involve applied behavioral analysis (ABA)). We often recommend starting out with lots of grandiose praise for every step closer to toileting.</a:t>
          </a:r>
        </a:p>
      </dsp:txBody>
      <dsp:txXfrm>
        <a:off x="3685634" y="4224095"/>
        <a:ext cx="855453" cy="531149"/>
      </dsp:txXfrm>
    </dsp:sp>
    <dsp:sp modelId="{E36DB2D2-D68F-A64B-8517-F0C167CED9B7}">
      <dsp:nvSpPr>
        <dsp:cNvPr id="0" name=""/>
        <dsp:cNvSpPr/>
      </dsp:nvSpPr>
      <dsp:spPr>
        <a:xfrm>
          <a:off x="3570386" y="4936390"/>
          <a:ext cx="888503" cy="56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93BD2-5E9B-F74C-B7C6-D61C41B77D54}">
      <dsp:nvSpPr>
        <dsp:cNvPr id="0" name=""/>
        <dsp:cNvSpPr/>
      </dsp:nvSpPr>
      <dsp:spPr>
        <a:xfrm>
          <a:off x="3669109" y="5030176"/>
          <a:ext cx="888503" cy="56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Troubleshoot problems (medical concerns, physical challenges, impulse control, attention span, motivation, anxiety, sensory difficulties, communication, comprehension, generalization)</a:t>
          </a:r>
        </a:p>
      </dsp:txBody>
      <dsp:txXfrm>
        <a:off x="3685634" y="5046701"/>
        <a:ext cx="855453" cy="531149"/>
      </dsp:txXfrm>
    </dsp:sp>
    <dsp:sp modelId="{AE62F34B-3E35-BD4A-BDC1-158A6E409240}">
      <dsp:nvSpPr>
        <dsp:cNvPr id="0" name=""/>
        <dsp:cNvSpPr/>
      </dsp:nvSpPr>
      <dsp:spPr>
        <a:xfrm>
          <a:off x="3570386" y="5758996"/>
          <a:ext cx="888503" cy="56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7F5A3-FFBF-6D40-8B35-045D57012C52}">
      <dsp:nvSpPr>
        <dsp:cNvPr id="0" name=""/>
        <dsp:cNvSpPr/>
      </dsp:nvSpPr>
      <dsp:spPr>
        <a:xfrm>
          <a:off x="3669109" y="5852783"/>
          <a:ext cx="888503" cy="56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Keep a diary of circumstances when accidents occur</a:t>
          </a:r>
        </a:p>
      </dsp:txBody>
      <dsp:txXfrm>
        <a:off x="3685634" y="5869308"/>
        <a:ext cx="855453" cy="531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13226-9765-3748-8D2F-AEBB14A895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65D63A-78B7-A940-9243-C6CA37636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1E4F1-C6AE-BA49-9E1F-D22EF05C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07442-081B-7E42-B201-51C76720A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E4D11-5898-D845-B374-CC3D1C1E6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37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5DC79-9AC5-A641-A441-F894FAC93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10A9CA-6146-C346-87C5-631F264663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A7274-5808-9A42-BADD-6A15A7BAA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74939-5229-2143-8631-F8EBF76B9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95DB3-348B-504B-BB95-90DFB1BB7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68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801F2A-7535-7546-9F51-AAD4005279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31CAEF-BBBB-9F47-A831-1267609EB2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75F4F-FD4F-594C-B79D-B9D9B93AF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FB97F-4AA8-9A47-9456-453956ED2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50A12-66A5-FA4B-B1A2-117A41F19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25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BA745-1945-6841-A0B7-A200531A5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7DBB5-DE8A-9746-AA69-93E2F52E5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5C9FA-268F-DD49-AAF9-D0ACA2CB9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CE2AF-546E-6445-84B6-4659C21CF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5F778-B55F-764F-B358-0571AB25C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24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0F509-EC02-624E-BDA7-D5784942E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EF9076-33D4-CC4B-B01B-2BBAEB5C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2F771-651D-1544-A4A1-8C1E5897D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A7BE8-0DC9-974C-B87F-D7EF66469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208E1-6C38-654B-B89D-C31AF8A67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7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D35B9-E1AF-1342-A817-5C5B722F8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F1435-7259-024D-BF3E-2CB4A87F0B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8BC7B0-7747-A34F-AB30-76BD389B3D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AD384B-980F-E748-A020-87A34C890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433E94-D5EA-F04D-A653-8129E22AF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205A07-E224-554F-BD45-C5E4AC6F4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58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E38E3-C94B-9A42-BF29-BF998B423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7604A-4FA5-D246-BD8C-AC6C1F36D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EA84C-E628-684D-9910-4A0E1B7ACD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F999A8-493A-F649-A481-D9D085D633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8C5328-2F8F-6E45-9D24-EFB29747D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743CF3-37A4-E547-8318-60B7C784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BA2B03-AC7F-9349-82AA-4511F2E2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9B6D38-4F9A-3041-9A37-3D5A3125A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2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419A6-049E-5145-AB5C-731A902DD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1CB24-D380-C747-9045-9A18DE098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FEB7E-2B00-6E47-B8AA-8CB6937CE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0C3342-9E5E-FB4D-8C22-788E2228F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56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B1C734-43F8-7945-9E72-080237FE1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0EC2CF-0336-2C49-B1BF-A29831DA5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A6418A-F39B-B64C-8C11-C9DF2BC45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02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F8768-3215-5D4C-975F-ADCD42CF0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689D3-17DC-514C-9143-3B5DA15C0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CC7EB8-6BE6-1F46-9091-16F28B430C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DD8E3A-F80C-3347-ADA6-CCA930FA6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7D9BCB-B1B3-0945-87E0-4E42C5B10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50ED0E-A51C-4047-8728-771E6788A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55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3B69F-2668-DC45-90DE-41EBA2EC4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88059A-5EDC-5E47-B5A7-D4171148F5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FC4D73-7AC3-914A-BBCC-748964082D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F4B9A-906E-A24B-82E2-D3A5CAC6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2DC6F-8026-C547-A1A7-52E56EE23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CA5D05-8597-884A-93E3-599040994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144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11CB2C-797D-0446-BEFB-788D41BEC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979362-E124-8F46-A38D-C3D4665D2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D48B2D-5CDE-4642-9D26-0C0F3790CE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287B0-B516-D748-8A1A-3D1AB17C9F0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C09D3-0A40-7249-A716-D52E64C572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A1811-9DB4-5046-A669-F1499F793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5A085-9ABE-8345-BC74-B738231A9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7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0AABB6F-0CE0-554F-881F-C13741BF54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9288312"/>
              </p:ext>
            </p:extLst>
          </p:nvPr>
        </p:nvGraphicFramePr>
        <p:xfrm>
          <a:off x="2032000" y="719666"/>
          <a:ext cx="8128000" cy="6417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0023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133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Duis, Jessica</dc:creator>
  <cp:lastModifiedBy>Duis, Jessica</cp:lastModifiedBy>
  <cp:revision>5</cp:revision>
  <dcterms:created xsi:type="dcterms:W3CDTF">2020-12-07T03:48:47Z</dcterms:created>
  <dcterms:modified xsi:type="dcterms:W3CDTF">2021-03-14T18:25:26Z</dcterms:modified>
</cp:coreProperties>
</file>